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9" r:id="rId2"/>
    <p:sldId id="270" r:id="rId3"/>
    <p:sldId id="278" r:id="rId4"/>
    <p:sldId id="280" r:id="rId5"/>
    <p:sldId id="28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292"/>
    <a:srgbClr val="0000FF"/>
    <a:srgbClr val="CC9900"/>
    <a:srgbClr val="422683"/>
    <a:srgbClr val="FFFF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11" autoAdjust="0"/>
  </p:normalViewPr>
  <p:slideViewPr>
    <p:cSldViewPr>
      <p:cViewPr varScale="1">
        <p:scale>
          <a:sx n="99" d="100"/>
          <a:sy n="99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BCBD1-42DF-4723-A905-7CF896E1C85A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77C84-7583-4E0F-A1FC-9B4C6646A0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90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7C84-7583-4E0F-A1FC-9B4C6646A0E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364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7C84-7583-4E0F-A1FC-9B4C6646A0E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79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ANSWERS:</a:t>
            </a:r>
          </a:p>
          <a:p>
            <a:r>
              <a:rPr lang="en-GB" b="1" dirty="0" smtClean="0"/>
              <a:t>MONEY MAKES THE WORLD</a:t>
            </a:r>
            <a:r>
              <a:rPr lang="en-GB" b="1" baseline="0" dirty="0" smtClean="0"/>
              <a:t> GO ROUND</a:t>
            </a:r>
            <a:endParaRPr lang="en-GB" b="1" dirty="0" smtClean="0"/>
          </a:p>
          <a:p>
            <a:endParaRPr lang="en-GB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What is the term given to the perimeter</a:t>
            </a:r>
            <a:r>
              <a:rPr lang="en-GB" baseline="0" dirty="0" smtClean="0"/>
              <a:t> around a circle? 	The circumference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What is an isosceles triangle?	 		A triangle with at least two sides equal in length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What is the square root of 81? 			Nine (9)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What is the smallest prime number? 			Two (2)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What is the meaning of Pi in math? 			It’s the ratio of a circles circumference to its diameter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What is the square root of 100? 			Ten (10)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What is 60% of 40?			 	Twenty Four (24)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What is used to measure angles? 			A protractor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Which prime number falls after 31? 			37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7C84-7583-4E0F-A1FC-9B4C6646A0E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761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ANSWERS: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Metre Maid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Right Angle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Ice Cube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2 in One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Water Hose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Tripod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7C84-7583-4E0F-A1FC-9B4C6646A0EB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761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6" Type="http://schemas.microsoft.com/office/2007/relationships/hdphoto" Target="../media/hdphoto4.wdp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jpe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microsoft.com/office/2007/relationships/hdphoto" Target="../media/hdphoto2.wdp"/><Relationship Id="rId19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image" Target="../media/image9.png"/><Relationship Id="rId1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hdphoto" Target="../media/hdphoto6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11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1259632" y="476672"/>
            <a:ext cx="6552728" cy="3168352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THE</a:t>
            </a:r>
          </a:p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Brain </a:t>
            </a:r>
            <a:r>
              <a:rPr lang="en-US" sz="10600" b="1" dirty="0" smtClean="0">
                <a:ln w="11430"/>
                <a:solidFill>
                  <a:srgbClr val="42268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STEM</a:t>
            </a:r>
            <a:endParaRPr lang="en-US" sz="6600" b="1" dirty="0" smtClean="0">
              <a:ln w="11430"/>
              <a:solidFill>
                <a:srgbClr val="42268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Quiz</a:t>
            </a:r>
          </a:p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Runshaw College</a:t>
            </a:r>
          </a:p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Simon Ambury </a:t>
            </a:r>
            <a:endParaRPr lang="en-GB" dirty="0"/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619672" y="3429000"/>
            <a:ext cx="5489029" cy="2857500"/>
            <a:chOff x="1619672" y="3429000"/>
            <a:chExt cx="5489029" cy="2857500"/>
          </a:xfrm>
        </p:grpSpPr>
        <p:pic>
          <p:nvPicPr>
            <p:cNvPr id="1028" name="Picture 4" descr="http://ts1.mm.bing.net/th?&amp;id=HN.608037837698238633&amp;w=300&amp;h=300&amp;c=0&amp;pid=1.9&amp;rs=0&amp;p=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5000" b="97333" l="7612" r="930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3429000"/>
              <a:ext cx="27527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http://ts1.mm.bing.net/th?&amp;id=HN.608037837698238633&amp;w=300&amp;h=300&amp;c=0&amp;pid=1.9&amp;rs=0&amp;p=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5000" b="97333" l="7612" r="930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55976" y="3429000"/>
              <a:ext cx="27527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7804"/>
            <a:ext cx="1008112" cy="55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479065"/>
              </p:ext>
            </p:extLst>
          </p:nvPr>
        </p:nvGraphicFramePr>
        <p:xfrm>
          <a:off x="1259632" y="1340768"/>
          <a:ext cx="6408000" cy="5025068"/>
        </p:xfrm>
        <a:graphic>
          <a:graphicData uri="http://schemas.openxmlformats.org/drawingml/2006/table">
            <a:tbl>
              <a:tblPr firstRow="1" bandRow="1"/>
              <a:tblGrid>
                <a:gridCol w="6408000"/>
              </a:tblGrid>
              <a:tr h="340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51713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purpose of the resource is to get the students involved in working together in teams to solve as many problems as possible in a limited amount of time.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GCSE – A Level 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be done in a small group or as a large group activity.  If a question has been answered correctly, a part of the picture will be revealed, the picture is a “say what you see question”.  At the end of the presentation there is a quick fire quiz. </a:t>
                      </a:r>
                      <a:r>
                        <a:rPr lang="en-GB" sz="120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box and the question will reveal itself again a “say what you see question”.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51713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PC/Laptop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Approx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Hour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7804"/>
            <a:ext cx="1008112" cy="55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7804"/>
            <a:ext cx="1008112" cy="550244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8006"/>
            <a:ext cx="8229600" cy="894730"/>
          </a:xfrm>
        </p:spPr>
        <p:txBody>
          <a:bodyPr>
            <a:normAutofit fontScale="90000"/>
          </a:bodyPr>
          <a:lstStyle/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what you see</a:t>
            </a:r>
            <a:b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76" y="126695"/>
            <a:ext cx="576064" cy="57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145604" y="1247685"/>
            <a:ext cx="5594748" cy="4773603"/>
          </a:xfrm>
          <a:prstGeom prst="rect">
            <a:avLst/>
          </a:prstGeom>
          <a:noFill/>
          <a:ln>
            <a:solidFill>
              <a:srgbClr val="BCE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6486"/>
            <a:ext cx="288032" cy="2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465" y="646170"/>
            <a:ext cx="419231" cy="41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79513" y="2040052"/>
            <a:ext cx="1895027" cy="3765212"/>
            <a:chOff x="179513" y="2040052"/>
            <a:chExt cx="1895027" cy="3765212"/>
          </a:xfrm>
        </p:grpSpPr>
        <p:sp>
          <p:nvSpPr>
            <p:cNvPr id="12" name="Oval Callout 11"/>
            <p:cNvSpPr/>
            <p:nvPr/>
          </p:nvSpPr>
          <p:spPr>
            <a:xfrm>
              <a:off x="515430" y="2040052"/>
              <a:ext cx="1559110" cy="1309647"/>
            </a:xfrm>
            <a:prstGeom prst="wedgeEllipseCallout">
              <a:avLst>
                <a:gd name="adj1" fmla="val 6767"/>
                <a:gd name="adj2" fmla="val 112469"/>
              </a:avLst>
            </a:prstGeom>
            <a:solidFill>
              <a:srgbClr val="BCE292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Pick a question, answer it correctly and your box will reveal a piece of the puzzle </a:t>
              </a:r>
              <a:endParaRPr lang="en-GB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Picture 2" descr="C:\Users\tracey.dunn\Desktop\CLIP ART\age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2100" b="99300" l="0" r="97200">
                          <a14:foregroundMark x1="37000" y1="16900" x2="56700" y2="11400"/>
                          <a14:foregroundMark x1="39500" y1="30200" x2="62700" y2="24300"/>
                          <a14:foregroundMark x1="44900" y1="19800" x2="54800" y2="41000"/>
                          <a14:foregroundMark x1="43900" y1="44500" x2="57200" y2="45500"/>
                          <a14:foregroundMark x1="41900" y1="44000" x2="48800" y2="47500"/>
                          <a14:foregroundMark x1="64600" y1="59800" x2="84900" y2="637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988684"/>
              <a:ext cx="1816580" cy="1816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4" name="Picture 7" descr="http://ts1.mm.bing.net/th?&amp;id=JN./eUlewK7fJhiBxxs3ai3cw&amp;w=300&amp;h=300&amp;c=0&amp;pid=1.9&amp;rs=0&amp;p=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212" y="4328850"/>
            <a:ext cx="77987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214" y="5085184"/>
            <a:ext cx="93373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61000" y1="27839" x2="31667" y2="34799"/>
                        <a14:foregroundMark x1="31667" y1="60806" x2="34667" y2="560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082" y="4091923"/>
            <a:ext cx="1152128" cy="104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316" b="97368" l="7104" r="92350">
                        <a14:foregroundMark x1="21311" y1="20395" x2="60656" y2="27632"/>
                        <a14:foregroundMark x1="45902" y1="17105" x2="50273" y2="58553"/>
                        <a14:foregroundMark x1="37158" y1="29605" x2="44262" y2="55263"/>
                        <a14:foregroundMark x1="63388" y1="60526" x2="56831" y2="921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146" y="2960698"/>
            <a:ext cx="1224136" cy="101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Curved Right Arrow 44"/>
          <p:cNvSpPr/>
          <p:nvPr/>
        </p:nvSpPr>
        <p:spPr>
          <a:xfrm>
            <a:off x="5219098" y="2564904"/>
            <a:ext cx="864096" cy="17789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842834" y="3400421"/>
            <a:ext cx="504056" cy="69150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227210" y="1340768"/>
            <a:ext cx="198022" cy="1224136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rved Right Arrow 48"/>
          <p:cNvSpPr/>
          <p:nvPr/>
        </p:nvSpPr>
        <p:spPr>
          <a:xfrm flipH="1" flipV="1">
            <a:off x="6227210" y="2420888"/>
            <a:ext cx="1009086" cy="18722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45779" y="1268760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term given to the perimeter around a circle?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17812" y="1268760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an isosceles triangle?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90020" y="1268760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square root of 81?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145604" y="2865453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smallest prime number?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17812" y="2865453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meaning of Pi in math?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68144" y="2865453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square root of 100?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23728" y="4449629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60% of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40?	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95936" y="4449629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used to measure angles?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68144" y="4449629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Which prime number falls after 31?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446" y="598392"/>
            <a:ext cx="550738" cy="48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426" y="92200"/>
            <a:ext cx="564654" cy="56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426" y="554683"/>
            <a:ext cx="402530" cy="40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720" y="695184"/>
            <a:ext cx="524058" cy="52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0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36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sp>
        <p:nvSpPr>
          <p:cNvPr id="2" name="AutoShape 5" descr="data:image/jpeg;base64,/9j/4AAQSkZJRgABAQAAAQABAAD/2wBDAAMCAgMCAgMDAwMEAwMEBQgFBQQEBQoHBwYIDAoMDAsKCwsNDhIQDQ4RDgsLEBYQERMUFRUVDA8XGBYUGBIUFRT/2wBDAQMEBAUEBQkFBQkUDQsNFBQUFBQUFBQUFBQUFBQUFBQUFBQUFBQUFBQUFBQUFBQUFBQUFBQUFBQUFBQUFBQUFBT/wAARCAAtALwDASIAAhEBAxEB/8QAHAAAAgMBAQEBAAAAAAAAAAAABwgCBQYBAwQA/8QANxAAAQMDAwMDAgUCBQUBAAAAAQIDBAUGEQAHEgghMRMiQRRRIzJCYYEVcRYzYnKRCRgkUrHB/8QAGwEAAwEAAwEAAAAAAAAAAAAAAwQFBgACBwH/xAA1EQABAwQAAgYHCAMAAAAAAAABAgMRAAQhMRJBE4GRocHRMkJRYXGCsQUUIlJiovDxkrLC/9oADAMBAAIRAxEAPwA37lMosayLcuSoolJplxToNOuR1j80aG4lSlTs9+JQ0hIV2wBk/B0Wrs3BVaN0SbfZtaE9UkSWWYU1Ulz6f6dwoCVuAdwrBHYduxOdDG6JLd9bO2/RafVGqhIqlIqqzMeScNk0eWlDIQPKG0lCSsE/mA8qGs8u+RfVKk33PdboTCoNNqzrKnCr0G1FhttsHHc8lJSPvk69RQ195uCLjKUz7RkqgagxA58orz9TnQMgs+kqPfpMncjZ5Rma0zd8Trvu3euYoogM2NIqbUGIwpJxKbjNtR3uKuyshZUrJ4gkZ7a9tnLOkblbH3vctTpzMe56jBZQpttwoQ3NYYDjwx3wDJLpwcjGAOwGsazWJdJ3F3BdqVGTT03lT6ZXnYjrSiv6V+QSpsHAS4sANtuYBGcA5xpkNi9pK3txtjcNtVt6EZNSq9VfZXAKlttRn3l+hnIBKggpJHx4+NRbm6XatIKVQSEAfKQT1yKqsW6LlxYKZAKifmEDqg0ulIvefL2i3FuB/hSXLUq8xmmNspQjFG+j4NgEk81LXHeWc4V7ifHHRQp+9Abs+06rU7RiTVVq2KfWG2ocpxK2332klSFE9uPLlgjvjH30FrxtetbNbGTrIrcanVK56pTKbGnNUplx36ioPypIbQ0OxcKg8EHIzhB+ANaW4VfUu1WhOqbjTLRhQKHLhoJCseo8hp5AwB6SwySn7dhqrbtNXSkdLlB4oyZglMaM7mKnvrct0q6PChA0IkBU8o1E1qbrjRrg33XYzTJaYkURmrXKphfOPFlpCA3DQpQykuNErPfICUqH5tC7cik1w3Zel3qqDkFja6ZToLEGOEei4ma6UzOYUjmSlhyP6Zz5Sc/Ot7trer9c3Drdy1aKzHjzbinUdwJcJKW4tMhR1vePcpfFTiUAZCR57HWfqdKVcWy/VfV26oirx/6lH5TSCj6gwY8d11R4/lKgPA8ftoCXnWkJS4fRKR18UHPwEZ5RR1NtOrJbGwo/tkY+J5c/fWpv6AiwH7J/rC3WqJdVViwLkdjqCRDJabc9crxkJcdUw2o9gnn28jRIm3+ik30LY/wvCRWVVZqCZf1LhY9Bwp4r45zz4KBx99DPeee3WNtHEwKiK87EtmqVh+XIPZ9bCYz5a4JHZCUxUNBfjKh5OdVEu/VSqs/uFU0iIxGqkGpPsE/iZdXhhhvt7lkoDfj4zozTJulK6f1RHs/EVQnRByIEHOhSzjot0J6Haj8cASdyOzGzUYd9Ve7Ld3luimlmLU7akVml0OEFpX6VQMr6eOshWOST6bWSo8QpZGNaew7KjX1073Vc6KclmfVJTdSabQ6UhltlKFLTn4x6koYPcgj5xrH2K9JoO4V427V6Y0yut16iVqZFksK97EksOhKTjgsF31kLI7FbR+2jxszs1dljdL71h1qZTnLpehVCOZEUqXGbcd9RLJyrClAJLZJwO+dT7q8VapQtKoktkfACTr9W/jVBi2TcKWkpkDjn4nA3+nVL1L3DqbvTXdu4shLcCoUGbVYjcQ4S2qBxS9AZKQTy/DDGT+Ycl50bq/u1HpDyYj1pMT3JUCJJhJYlrRhx9pKy24e+AFFWCPjGgPeNsVeydq4G1NQagTKxVJ1Bpcr6VpbqXp7kaK2+UjGVI4FxalKGSGyTjV/Xqk5ckyrhxTcKdR5EChTYalclxX0MKSFdgMoUWHFJI8jHjVC2ZbuFIS9lJBIyeahGjPI9VI3Ly2QtTWFSAcCMAzsRzFaidToV0dQ1bsNhlTlHhxItWrK0uExjUlLaS5BbURyCQhxh0kHI54+caD9yQ7lZuaubgrqbyRa9eh2YiKhSA0pqU1ykrUgo5FwPvRgk8gOKD5ydE7am9nKxdky7Kky3Solx1O4U+x0qVDQzJgxw4BjK1hUUOFI7ALydZubBVM6cN4a8moMz443JaqP1fuSHExpUFhxRPwSppavOB30Np91pCEunmlP7iFZ1mMzyjYorrTa1rLf5VHuBHZOI9+q2VzUeJZu4u3lGqzbiLcumqKFVfjOcEQp7SWyylSiCQ3IkOJQf3IAxkaIkLcYO33TrZctaJGqa6qYUqSJi1MhtIUVKbHY8iEnAPjOhlvfcQbt5NShTE3H/AIaogrzstxfA1JUeq0yQsEAewK9JSEq8EpPnidVQvNFArzl9VD3mFcCXPpGzl2XIeQ8tDDXxyUG1D7ePvrs2ybtK1XGeEQNj8R9HAjcgZzqaC46GCkM4kydHA3udZOMbiqem7l3FcGyl/wC5dJDTVxwpD9PolOAS62xIXUVhbZScAoUhsJ5KPfKuPfGiLSLAo9Y6d5NymC02xKrIrKMvKwiF6wax+x+nJ7HJ5HudYHbiiTaRWbp24qUCK0+LtYdktOMrCVqej8mVJyOJa9RalhQHlJUO+jnbezN30jo1Tty5NpwvdNuPQw/yUqIJpSVJ9x93DlgFWM+Tj40jc3htVoIXEls4PqgZ178++aeYtU3IWCmYCxn2k47sUvFY3arlJ6Wo26c9EVu5mXJMWo05SUMoczOQ9DZCUknglp1lBUPcO3LvnTA3JuSih3vUbdNqw51QVLZiU15uUtCCp3iR62T+nmPy+cEDQK3DtKXCoNtbRMxoUqdLuSnU8uMsLWFPohRfqnSMf5Q9EuqUU/ue/bV89dCrvrD1xN/+LJbrjUJ6I6cvRJbTLTvBzt8JUg9vIV/xQtmG7jhDmRwkjJGSZSMGTgHqxSFw8pkLLeDxAHA0BB2IGSOur2BToV6b43raVLCnLfoEpmUH1qyxJqLhPrRgoYPBhxLZIySFKKT2Gh/bvSr/AN2c+47sr91Vqm/0uqOUCEzTFx0ILMZDYWpYU2TyL63z/bjjtrVbHXimtJZuCovooTd1oq1VEhJ9Q00rrEhTYT295QptAUcADl37HRd6KkhzaSq1RD7b8erXPWJrDiMnkgy1oz/JbUe3bBGpt3c3NvaSVQQUgfunPtJGeepxFULdhh26AAwQT/rGPZnHLcc6FPSqGL8tOi0uLHTG42G/BiPrzhv13ionj+k+9CSB44EZ0GjbdZu/pkplOoVKfn1hyo02ku08OJQ7KMVPqvQ+/bnzi9skAdyTjTBdKVtpt3da8qMxJUuDaLkyix0uIAcfaXLDza1kdiUglGQBkYOBqHTpSE0+/JlrSESAu17nuBQPEIadWtDCmneIJz+DKwCTkFStGN8i3W8WtcKT178RQk2qnw30m+JQ6pjwr130ok+v75WdSYr4pSptAZjBbp8E1FouISRnkoISrIHx8jIOmu9pPIfOqSq2NQK/XaJW6nSIc+r0QummzJDQW5ELqODhbJ/KVJABI+NXoGCP/wA1jXrkvNNtHSZ7zWoZYDTi3BtUd1Kz1GRJsHeexZaZTaYk+vW8lthePU9RqW+HSlJHf2KBJB7JBJx51l9xrVrrnVTflSfpC49vVS2WkQ1vLRwqEiKG1eukJOcN/WFPuwc5+MabSr2XRK9XKJWahTI0yq0Rx12mTHm8uQ1uoLbhbP6SpBKT+2sB1ByoVs0elXPIQ7mkCoLX6ABK2DTpK3G++MglpCgM/mQn7aqWN+UvNgjQ4fEd4Emp13ZpLThB2Z8D3cqBW0rrNP2JXeBjrkMVLcR2u04hHpqLSHvRCzn4WmOvH7OJH30Q9g61TF9Ot4SxCU5GhVK5DLbQjkJREqQtziP1g8uPfzxx41maTasmyeiKwnZxS1IpDESuSIpTjmXFLeLB4k9wXsZHkp/fRU6YbaTTOnSyI70l2a5U6UiqSnnEhJU7NBkPAAeEhT6gkfAAzk99M37rblspWyXFdg/vvoNk2tt8J5BA7TQM2ZgStydqbiocFj0Zbm2TFBgrA5JBVHcT2T59ylg4z8aFk6BXNxNptupFt0WTV35txQZrtMSrg5NYjNoeW0eZCSW1OqJz2AQo/A0d+i6hOUauXZTzPMlFsFdsISpvgp1EefLabeXgkcy2ygHGASD418nR9SP6bJpFvSvX+qs9NfpZQ6lIQp1E9ppTqcZ8oQkJOewUofJ1TdvkMLfLYxCCB8vnFTW7RT6GgvcqBPzf3VpuxS51b6sqRTokpuKHaTRHTzXj1ENTp7zqUj9XZtOcf+6fvpokgLbBKQkq7kDvqmmWXQ6ndFPuWVSokiv0+O7FiVFxoKfYacILiEK8gK4jP9tXmew1jn7gvNttxhAitSywGlrXOVGaVbdOjyaZ1P2E766HGalccOS1HSvK0JTTpjbhCceAYySVDt7k5x84e47SrUbqE3iqU+jrhUSoxYU6B9SoKS+thbbK5QSg548X1AZ9wIVkfdxJ9lUSp3TSrjlUuLIrtLadYhVBxoKejtugB1CFfAVxGR+2hB1R1mNZtBeuR9D7iIdvVlLrUfGXm/Qbc44PkhSAU5/fVr7P+0FfeGgRoBPUDP8AZqTeWKegcIOyVdZ/mKG20KXaB0/bcXU/EdW9Nu2XXYrfH03Ex5TspaUE578m1JP8jt21e7c1Sns/9PyqSTG9aBFtitNup9LIeLRkoWsJPkLKSoE+QrOvDcqlTtm+jyyHH1toqVp05iQYzrOUOSEQHsNqSFflStWSM9+PkZ0YdsNsIVK2AoFjqlyJEBdvpp7spQSl5SXWcLV2GAferHYgdvOvt2+hbAXzLhPUCT499ctmlpfUmcBAHWQPKl9bpJ3C2J3eYpzWZ4tGnw2VcvUK240VRCU/7yhah/vGsPKodWvhrZufbVHcrEF+5RWX46XggyYrPFKXsK9v4X1RJz8J7ZOiv0d0Z259urpD8xPN+M3bzoDAThTCHmPVIBxlQKVEDHcHHYjXp0ZNmZQrbRKbkNyrft92jqYeCQlt5FSfZfWAnIBUYwGc90pGq796m3L4aGAUQPk8wKms2heDJc3+Kf8APyJqVUpsys9YdQhsvNxmGn6PNIUfe40zGkLUAPKk8vTGfAP9iC1AQCnBGf76pFWRQnLwautVKiquRuEaciqlsGQmMV8y0F+Qkq74++r0DGsbcXBfS2n8oArUMsBkrUPWM0rVWpkql9YVpl59t2PMqtQmsNpXlbbaqQlKjxxkJ5oPfuCVjxnQ2NFq9r7nb41Kv0ldJo4q0avQGXsKUlnmphyXhBPtWiKSnPfGAQDp0nLJobt2sXOqlRDcLMNVOaqfpD10RlLC1MhXngVJCsffQG6y3GqHaNdnNR35EqoWrUKalljH47i5MRDAOSBlLj5wfgLX99W/s+/JuW0kckp7D/JqRe2QFu4Qeaj2jz1WM29iPWRsFsnNlR1Ga7HqUxKVgtrQ1OQ676ah9wH0En7t5GjV0uSYFX6cNtJEWN6ccUGK0kFHDPBAQVAfYlJUPvnOhZ1T0aTtn0+WxIYltGdblLXTGubfJC3VQwyF8c/pKOQTn/53Y+xrNjWHZdBtmE89Ih0WAxTmHXyC4tDTaUBSiABkhOTgDudCv30OWjah6RUoz7uIn/qjWbSkXCx6oCfoB4UOtotparZO7G7VxTXIrtOuKqMyaX6SiXkteikvB0eAfW5cfniP41ktn6PIgdTu6qJGWSmoSJrSUHkl1EiJSglX3BHpHI+5/bTJL7JyCdLhtI67N609+gpxSWKfT6AGmR+UqfikrWfnOIzYH86ntvLcDilH1fpAp1TKUcASOfmaZEflGu/I1FPYHv8AOpZ7jU2nqjnGgv1dMg7IVyUpWPpWJRDXEEOl2HIjhJz4GXs5/wBOjQo6AfXjJdgdJu4MxhwtvRorLiSADn8dtJBz90qI/nTFsYeRyyKA+JaVGcVZ3zt/Wrt6WjalJRDFym3o7EFMtahHEttlHplSh+nknydEXb+11WZYFuW6ZHrmjU2JA9cD/M9FpCOX88NXMBhMemxGkZ4oaQkZ89kga+oDI79+2uLdWpPATiSes12S2kHjAzEdVB3YTaar7Z1vcybVXIz6K/dEqo05UdRK0wnFKeSl0YwFh19/sPgp/sMl05UN2Du/uiJC1NOQq3UleiCFJdTLliQhzPkEJCU4/bTH+EHHb+2l82CQ451FdRYU8otRq3TWGWsDCAunMvKP3yVOH/gaZS+pxLqlnJA7iB9KWLCUKbSkYBPn9aYQD7akPjUckYGdSB8anU7XCcaXLrjpRl7J1h9D34xhzKczHUBxeckxlNoyryMKAPbTGk6XjrsS4jYN19p5TS0V+ioPED3JdqDLCx+3tdV4+QNN2hh5MGKBcCWlYmtV1Kbb1jdLYq4bTt8QkV6VGQzEcnqUllpRUEOKyPkNKdx8ZxnROpENFJp0KEhfNuMyhkKxjISkJHb+NfdxHI4GMk+NdxjOhKdUpAbOgSe2PKuwbSlRWNmB2UGOmraSqbQ21cUCruRVyJdxzpsZyKpSiqEp5RjeoD2C+B7gfOPOsj0j0N6k1C9mJJSZUGqzoLjSDlIBq1Se55+SQ4kY/wBP76ZJw4SojzpeOk512Xdu/Eh15SwzuDPgNNkDCG0NtO9u2e6pK/P2H76c6dbjbqlHcfXypbokIW2kDU0xKT313IOv3zr9nU2n66cdtLf1p0p2o2VR0x/fLlTGaW1GOAlanZsNzkVHuOPoeB5yftpkM9xpees1bjVA2w9NwoD24dCjOgAe5tx/ioZ+Pg/xp2zUUPpUKWuUhTSgau+q7aSr7y7VPW5QXIzNQeqMZRelZ4tRy4EyVJ+6/SUvjn5wO3nRoRjBP3OdcUMq/k//AHU/Gl1OqUhLZ0J76KlCUqKxs+Ff/9k="/>
          <p:cNvSpPr>
            <a:spLocks noChangeAspect="1" noChangeArrowheads="1"/>
          </p:cNvSpPr>
          <p:nvPr/>
        </p:nvSpPr>
        <p:spPr bwMode="auto">
          <a:xfrm>
            <a:off x="63500" y="-204788"/>
            <a:ext cx="17907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7" descr="data:image/jpeg;base64,/9j/4AAQSkZJRgABAQAAAQABAAD/2wBDAAMCAgMCAgMDAwMEAwMEBQgFBQQEBQoHBwYIDAoMDAsKCwsNDhIQDQ4RDgsLEBYQERMUFRUVDA8XGBYUGBIUFRT/2wBDAQMEBAUEBQkFBQkUDQsNFBQUFBQUFBQUFBQUFBQUFBQUFBQUFBQUFBQUFBQUFBQUFBQUFBQUFBQUFBQUFBQUFBT/wAARCAAtALwDASIAAhEBAxEB/8QAHAAAAgMBAQEBAAAAAAAAAAAABwgCBQYBAwQA/8QANxAAAQMDAwMDAgUCBQUBAAAAAQIDBAUGEQAHEgghMRMiQRRRIzJCYYEVcRYzYnKRCRgkUrHB/8QAGwEAAwEAAwEAAAAAAAAAAAAAAwQFBgACBwH/xAA1EQABAwQAAgYHCAMAAAAAAAABAgMRAAQhMRJBE4GRocHRMkJRYXGCsQUUIlJiovDxkrLC/9oADAMBAAIRAxEAPwA37lMosayLcuSoolJplxToNOuR1j80aG4lSlTs9+JQ0hIV2wBk/B0Wrs3BVaN0SbfZtaE9UkSWWYU1Ulz6f6dwoCVuAdwrBHYduxOdDG6JLd9bO2/RafVGqhIqlIqqzMeScNk0eWlDIQPKG0lCSsE/mA8qGs8u+RfVKk33PdboTCoNNqzrKnCr0G1FhttsHHc8lJSPvk69RQ195uCLjKUz7RkqgagxA58orz9TnQMgs+kqPfpMncjZ5Rma0zd8Trvu3euYoogM2NIqbUGIwpJxKbjNtR3uKuyshZUrJ4gkZ7a9tnLOkblbH3vctTpzMe56jBZQpttwoQ3NYYDjwx3wDJLpwcjGAOwGsazWJdJ3F3BdqVGTT03lT6ZXnYjrSiv6V+QSpsHAS4sANtuYBGcA5xpkNi9pK3txtjcNtVt6EZNSq9VfZXAKlttRn3l+hnIBKggpJHx4+NRbm6XatIKVQSEAfKQT1yKqsW6LlxYKZAKifmEDqg0ulIvefL2i3FuB/hSXLUq8xmmNspQjFG+j4NgEk81LXHeWc4V7ifHHRQp+9Abs+06rU7RiTVVq2KfWG2ocpxK2332klSFE9uPLlgjvjH30FrxtetbNbGTrIrcanVK56pTKbGnNUplx36ioPypIbQ0OxcKg8EHIzhB+ANaW4VfUu1WhOqbjTLRhQKHLhoJCseo8hp5AwB6SwySn7dhqrbtNXSkdLlB4oyZglMaM7mKnvrct0q6PChA0IkBU8o1E1qbrjRrg33XYzTJaYkURmrXKphfOPFlpCA3DQpQykuNErPfICUqH5tC7cik1w3Zel3qqDkFja6ZToLEGOEei4ma6UzOYUjmSlhyP6Zz5Sc/Ot7trer9c3Drdy1aKzHjzbinUdwJcJKW4tMhR1vePcpfFTiUAZCR57HWfqdKVcWy/VfV26oirx/6lH5TSCj6gwY8d11R4/lKgPA8ftoCXnWkJS4fRKR18UHPwEZ5RR1NtOrJbGwo/tkY+J5c/fWpv6AiwH7J/rC3WqJdVViwLkdjqCRDJabc9crxkJcdUw2o9gnn28jRIm3+ik30LY/wvCRWVVZqCZf1LhY9Bwp4r45zz4KBx99DPeee3WNtHEwKiK87EtmqVh+XIPZ9bCYz5a4JHZCUxUNBfjKh5OdVEu/VSqs/uFU0iIxGqkGpPsE/iZdXhhhvt7lkoDfj4zozTJulK6f1RHs/EVQnRByIEHOhSzjot0J6Haj8cASdyOzGzUYd9Ve7Ld3luimlmLU7akVml0OEFpX6VQMr6eOshWOST6bWSo8QpZGNaew7KjX1073Vc6KclmfVJTdSabQ6UhltlKFLTn4x6koYPcgj5xrH2K9JoO4V427V6Y0yut16iVqZFksK97EksOhKTjgsF31kLI7FbR+2jxszs1dljdL71h1qZTnLpehVCOZEUqXGbcd9RLJyrClAJLZJwO+dT7q8VapQtKoktkfACTr9W/jVBi2TcKWkpkDjn4nA3+nVL1L3DqbvTXdu4shLcCoUGbVYjcQ4S2qBxS9AZKQTy/DDGT+Ycl50bq/u1HpDyYj1pMT3JUCJJhJYlrRhx9pKy24e+AFFWCPjGgPeNsVeydq4G1NQagTKxVJ1Bpcr6VpbqXp7kaK2+UjGVI4FxalKGSGyTjV/Xqk5ckyrhxTcKdR5EChTYalclxX0MKSFdgMoUWHFJI8jHjVC2ZbuFIS9lJBIyeahGjPI9VI3Ly2QtTWFSAcCMAzsRzFaidToV0dQ1bsNhlTlHhxItWrK0uExjUlLaS5BbURyCQhxh0kHI54+caD9yQ7lZuaubgrqbyRa9eh2YiKhSA0pqU1ykrUgo5FwPvRgk8gOKD5ydE7am9nKxdky7Kky3Solx1O4U+x0qVDQzJgxw4BjK1hUUOFI7ALydZubBVM6cN4a8moMz443JaqP1fuSHExpUFhxRPwSppavOB30Np91pCEunmlP7iFZ1mMzyjYorrTa1rLf5VHuBHZOI9+q2VzUeJZu4u3lGqzbiLcumqKFVfjOcEQp7SWyylSiCQ3IkOJQf3IAxkaIkLcYO33TrZctaJGqa6qYUqSJi1MhtIUVKbHY8iEnAPjOhlvfcQbt5NShTE3H/AIaogrzstxfA1JUeq0yQsEAewK9JSEq8EpPnidVQvNFArzl9VD3mFcCXPpGzl2XIeQ8tDDXxyUG1D7ePvrs2ybtK1XGeEQNj8R9HAjcgZzqaC46GCkM4kydHA3udZOMbiqem7l3FcGyl/wC5dJDTVxwpD9PolOAS62xIXUVhbZScAoUhsJ5KPfKuPfGiLSLAo9Y6d5NymC02xKrIrKMvKwiF6wax+x+nJ7HJ5HudYHbiiTaRWbp24qUCK0+LtYdktOMrCVqej8mVJyOJa9RalhQHlJUO+jnbezN30jo1Tty5NpwvdNuPQw/yUqIJpSVJ9x93DlgFWM+Tj40jc3htVoIXEls4PqgZ178++aeYtU3IWCmYCxn2k47sUvFY3arlJ6Wo26c9EVu5mXJMWo05SUMoczOQ9DZCUknglp1lBUPcO3LvnTA3JuSih3vUbdNqw51QVLZiU15uUtCCp3iR62T+nmPy+cEDQK3DtKXCoNtbRMxoUqdLuSnU8uMsLWFPohRfqnSMf5Q9EuqUU/ue/bV89dCrvrD1xN/+LJbrjUJ6I6cvRJbTLTvBzt8JUg9vIV/xQtmG7jhDmRwkjJGSZSMGTgHqxSFw8pkLLeDxAHA0BB2IGSOur2BToV6b43raVLCnLfoEpmUH1qyxJqLhPrRgoYPBhxLZIySFKKT2Gh/bvSr/AN2c+47sr91Vqm/0uqOUCEzTFx0ILMZDYWpYU2TyL63z/bjjtrVbHXimtJZuCovooTd1oq1VEhJ9Q00rrEhTYT295QptAUcADl37HRd6KkhzaSq1RD7b8erXPWJrDiMnkgy1oz/JbUe3bBGpt3c3NvaSVQQUgfunPtJGeepxFULdhh26AAwQT/rGPZnHLcc6FPSqGL8tOi0uLHTG42G/BiPrzhv13ionj+k+9CSB44EZ0GjbdZu/pkplOoVKfn1hyo02ku08OJQ7KMVPqvQ+/bnzi9skAdyTjTBdKVtpt3da8qMxJUuDaLkyix0uIAcfaXLDza1kdiUglGQBkYOBqHTpSE0+/JlrSESAu17nuBQPEIadWtDCmneIJz+DKwCTkFStGN8i3W8WtcKT178RQk2qnw30m+JQ6pjwr130ok+v75WdSYr4pSptAZjBbp8E1FouISRnkoISrIHx8jIOmu9pPIfOqSq2NQK/XaJW6nSIc+r0QummzJDQW5ELqODhbJ/KVJABI+NXoGCP/wA1jXrkvNNtHSZ7zWoZYDTi3BtUd1Kz1GRJsHeexZaZTaYk+vW8lthePU9RqW+HSlJHf2KBJB7JBJx51l9xrVrrnVTflSfpC49vVS2WkQ1vLRwqEiKG1eukJOcN/WFPuwc5+MabSr2XRK9XKJWahTI0yq0Rx12mTHm8uQ1uoLbhbP6SpBKT+2sB1ByoVs0elXPIQ7mkCoLX6ABK2DTpK3G++MglpCgM/mQn7aqWN+UvNgjQ4fEd4Emp13ZpLThB2Z8D3cqBW0rrNP2JXeBjrkMVLcR2u04hHpqLSHvRCzn4WmOvH7OJH30Q9g61TF9Ot4SxCU5GhVK5DLbQjkJREqQtziP1g8uPfzxx41maTasmyeiKwnZxS1IpDESuSIpTjmXFLeLB4k9wXsZHkp/fRU6YbaTTOnSyI70l2a5U6UiqSnnEhJU7NBkPAAeEhT6gkfAAzk99M37rblspWyXFdg/vvoNk2tt8J5BA7TQM2ZgStydqbiocFj0Zbm2TFBgrA5JBVHcT2T59ylg4z8aFk6BXNxNptupFt0WTV35txQZrtMSrg5NYjNoeW0eZCSW1OqJz2AQo/A0d+i6hOUauXZTzPMlFsFdsISpvgp1EefLabeXgkcy2ygHGASD418nR9SP6bJpFvSvX+qs9NfpZQ6lIQp1E9ppTqcZ8oQkJOewUofJ1TdvkMLfLYxCCB8vnFTW7RT6GgvcqBPzf3VpuxS51b6sqRTokpuKHaTRHTzXj1ENTp7zqUj9XZtOcf+6fvpokgLbBKQkq7kDvqmmWXQ6ndFPuWVSokiv0+O7FiVFxoKfYacILiEK8gK4jP9tXmew1jn7gvNttxhAitSywGlrXOVGaVbdOjyaZ1P2E766HGalccOS1HSvK0JTTpjbhCceAYySVDt7k5x84e47SrUbqE3iqU+jrhUSoxYU6B9SoKS+thbbK5QSg548X1AZ9wIVkfdxJ9lUSp3TSrjlUuLIrtLadYhVBxoKejtugB1CFfAVxGR+2hB1R1mNZtBeuR9D7iIdvVlLrUfGXm/Qbc44PkhSAU5/fVr7P+0FfeGgRoBPUDP8AZqTeWKegcIOyVdZ/mKG20KXaB0/bcXU/EdW9Nu2XXYrfH03Ex5TspaUE578m1JP8jt21e7c1Sns/9PyqSTG9aBFtitNup9LIeLRkoWsJPkLKSoE+QrOvDcqlTtm+jyyHH1toqVp05iQYzrOUOSEQHsNqSFflStWSM9+PkZ0YdsNsIVK2AoFjqlyJEBdvpp7spQSl5SXWcLV2GAferHYgdvOvt2+hbAXzLhPUCT499ctmlpfUmcBAHWQPKl9bpJ3C2J3eYpzWZ4tGnw2VcvUK240VRCU/7yhah/vGsPKodWvhrZufbVHcrEF+5RWX46XggyYrPFKXsK9v4X1RJz8J7ZOiv0d0Z259urpD8xPN+M3bzoDAThTCHmPVIBxlQKVEDHcHHYjXp0ZNmZQrbRKbkNyrft92jqYeCQlt5FSfZfWAnIBUYwGc90pGq796m3L4aGAUQPk8wKms2heDJc3+Kf8APyJqVUpsys9YdQhsvNxmGn6PNIUfe40zGkLUAPKk8vTGfAP9iC1AQCnBGf76pFWRQnLwautVKiquRuEaciqlsGQmMV8y0F+Qkq74++r0DGsbcXBfS2n8oArUMsBkrUPWM0rVWpkql9YVpl59t2PMqtQmsNpXlbbaqQlKjxxkJ5oPfuCVjxnQ2NFq9r7nb41Kv0ldJo4q0avQGXsKUlnmphyXhBPtWiKSnPfGAQDp0nLJobt2sXOqlRDcLMNVOaqfpD10RlLC1MhXngVJCsffQG6y3GqHaNdnNR35EqoWrUKalljH47i5MRDAOSBlLj5wfgLX99W/s+/JuW0kckp7D/JqRe2QFu4Qeaj2jz1WM29iPWRsFsnNlR1Ga7HqUxKVgtrQ1OQ676ah9wH0En7t5GjV0uSYFX6cNtJEWN6ccUGK0kFHDPBAQVAfYlJUPvnOhZ1T0aTtn0+WxIYltGdblLXTGubfJC3VQwyF8c/pKOQTn/53Y+xrNjWHZdBtmE89Ih0WAxTmHXyC4tDTaUBSiABkhOTgDudCv30OWjah6RUoz7uIn/qjWbSkXCx6oCfoB4UOtotparZO7G7VxTXIrtOuKqMyaX6SiXkteikvB0eAfW5cfniP41ktn6PIgdTu6qJGWSmoSJrSUHkl1EiJSglX3BHpHI+5/bTJL7JyCdLhtI67N609+gpxSWKfT6AGmR+UqfikrWfnOIzYH86ntvLcDilH1fpAp1TKUcASOfmaZEflGu/I1FPYHv8AOpZ7jU2nqjnGgv1dMg7IVyUpWPpWJRDXEEOl2HIjhJz4GXs5/wBOjQo6AfXjJdgdJu4MxhwtvRorLiSADn8dtJBz90qI/nTFsYeRyyKA+JaVGcVZ3zt/Wrt6WjalJRDFym3o7EFMtahHEttlHplSh+nknydEXb+11WZYFuW6ZHrmjU2JA9cD/M9FpCOX88NXMBhMemxGkZ4oaQkZ89kga+oDI79+2uLdWpPATiSes12S2kHjAzEdVB3YTaar7Z1vcybVXIz6K/dEqo05UdRK0wnFKeSl0YwFh19/sPgp/sMl05UN2Du/uiJC1NOQq3UleiCFJdTLliQhzPkEJCU4/bTH+EHHb+2l82CQ451FdRYU8otRq3TWGWsDCAunMvKP3yVOH/gaZS+pxLqlnJA7iB9KWLCUKbSkYBPn9aYQD7akPjUckYGdSB8anU7XCcaXLrjpRl7J1h9D34xhzKczHUBxeckxlNoyryMKAPbTGk6XjrsS4jYN19p5TS0V+ioPED3JdqDLCx+3tdV4+QNN2hh5MGKBcCWlYmtV1Kbb1jdLYq4bTt8QkV6VGQzEcnqUllpRUEOKyPkNKdx8ZxnROpENFJp0KEhfNuMyhkKxjISkJHb+NfdxHI4GMk+NdxjOhKdUpAbOgSe2PKuwbSlRWNmB2UGOmraSqbQ21cUCruRVyJdxzpsZyKpSiqEp5RjeoD2C+B7gfOPOsj0j0N6k1C9mJJSZUGqzoLjSDlIBq1Se55+SQ4kY/wBP76ZJw4SojzpeOk512Xdu/Eh15SwzuDPgNNkDCG0NtO9u2e6pK/P2H76c6dbjbqlHcfXypbokIW2kDU0xKT313IOv3zr9nU2n66cdtLf1p0p2o2VR0x/fLlTGaW1GOAlanZsNzkVHuOPoeB5yftpkM9xpees1bjVA2w9NwoD24dCjOgAe5tx/ioZ+Pg/xp2zUUPpUKWuUhTSgau+q7aSr7y7VPW5QXIzNQeqMZRelZ4tRy4EyVJ+6/SUvjn5wO3nRoRjBP3OdcUMq/k//AHU/Gl1OqUhLZ0J76KlCUqKxs+Ff/9k="/>
          <p:cNvSpPr>
            <a:spLocks noChangeAspect="1" noChangeArrowheads="1"/>
          </p:cNvSpPr>
          <p:nvPr/>
        </p:nvSpPr>
        <p:spPr bwMode="auto">
          <a:xfrm>
            <a:off x="215900" y="-52388"/>
            <a:ext cx="17907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9" descr="data:image/jpeg;base64,/9j/4AAQSkZJRgABAQAAAQABAAD/2wBDAAMCAgMCAgMDAwMEAwMEBQgFBQQEBQoHBwYIDAoMDAsKCwsNDhIQDQ4RDgsLEBYQERMUFRUVDA8XGBYUGBIUFRT/2wBDAQMEBAUEBQkFBQkUDQsNFBQUFBQUFBQUFBQUFBQUFBQUFBQUFBQUFBQUFBQUFBQUFBQUFBQUFBQUFBQUFBQUFBT/wAARCAAtALwDASIAAhEBAxEB/8QAHAAAAgMBAQEBAAAAAAAAAAAABwgCBQYBAwQA/8QANxAAAQMDAwMDAgUCBQUBAAAAAQIDBAUGEQAHEgghMRMiQRRRIzJCYYEVcRYzYnKRCRgkUrHB/8QAGwEAAwEAAwEAAAAAAAAAAAAAAwQFBgACBwH/xAA1EQABAwQAAgYHCAMAAAAAAAABAgMRAAQhMRJBE4GRocHRMkJRYXGCsQUUIlJiovDxkrLC/9oADAMBAAIRAxEAPwA37lMosayLcuSoolJplxToNOuR1j80aG4lSlTs9+JQ0hIV2wBk/B0Wrs3BVaN0SbfZtaE9UkSWWYU1Ulz6f6dwoCVuAdwrBHYduxOdDG6JLd9bO2/RafVGqhIqlIqqzMeScNk0eWlDIQPKG0lCSsE/mA8qGs8u+RfVKk33PdboTCoNNqzrKnCr0G1FhttsHHc8lJSPvk69RQ195uCLjKUz7RkqgagxA58orz9TnQMgs+kqPfpMncjZ5Rma0zd8Trvu3euYoogM2NIqbUGIwpJxKbjNtR3uKuyshZUrJ4gkZ7a9tnLOkblbH3vctTpzMe56jBZQpttwoQ3NYYDjwx3wDJLpwcjGAOwGsazWJdJ3F3BdqVGTT03lT6ZXnYjrSiv6V+QSpsHAS4sANtuYBGcA5xpkNi9pK3txtjcNtVt6EZNSq9VfZXAKlttRn3l+hnIBKggpJHx4+NRbm6XatIKVQSEAfKQT1yKqsW6LlxYKZAKifmEDqg0ulIvefL2i3FuB/hSXLUq8xmmNspQjFG+j4NgEk81LXHeWc4V7ifHHRQp+9Abs+06rU7RiTVVq2KfWG2ocpxK2332klSFE9uPLlgjvjH30FrxtetbNbGTrIrcanVK56pTKbGnNUplx36ioPypIbQ0OxcKg8EHIzhB+ANaW4VfUu1WhOqbjTLRhQKHLhoJCseo8hp5AwB6SwySn7dhqrbtNXSkdLlB4oyZglMaM7mKnvrct0q6PChA0IkBU8o1E1qbrjRrg33XYzTJaYkURmrXKphfOPFlpCA3DQpQykuNErPfICUqH5tC7cik1w3Zel3qqDkFja6ZToLEGOEei4ma6UzOYUjmSlhyP6Zz5Sc/Ot7trer9c3Drdy1aKzHjzbinUdwJcJKW4tMhR1vePcpfFTiUAZCR57HWfqdKVcWy/VfV26oirx/6lH5TSCj6gwY8d11R4/lKgPA8ftoCXnWkJS4fRKR18UHPwEZ5RR1NtOrJbGwo/tkY+J5c/fWpv6AiwH7J/rC3WqJdVViwLkdjqCRDJabc9crxkJcdUw2o9gnn28jRIm3+ik30LY/wvCRWVVZqCZf1LhY9Bwp4r45zz4KBx99DPeee3WNtHEwKiK87EtmqVh+XIPZ9bCYz5a4JHZCUxUNBfjKh5OdVEu/VSqs/uFU0iIxGqkGpPsE/iZdXhhhvt7lkoDfj4zozTJulK6f1RHs/EVQnRByIEHOhSzjot0J6Haj8cASdyOzGzUYd9Ve7Ld3luimlmLU7akVml0OEFpX6VQMr6eOshWOST6bWSo8QpZGNaew7KjX1073Vc6KclmfVJTdSabQ6UhltlKFLTn4x6koYPcgj5xrH2K9JoO4V427V6Y0yut16iVqZFksK97EksOhKTjgsF31kLI7FbR+2jxszs1dljdL71h1qZTnLpehVCOZEUqXGbcd9RLJyrClAJLZJwO+dT7q8VapQtKoktkfACTr9W/jVBi2TcKWkpkDjn4nA3+nVL1L3DqbvTXdu4shLcCoUGbVYjcQ4S2qBxS9AZKQTy/DDGT+Ycl50bq/u1HpDyYj1pMT3JUCJJhJYlrRhx9pKy24e+AFFWCPjGgPeNsVeydq4G1NQagTKxVJ1Bpcr6VpbqXp7kaK2+UjGVI4FxalKGSGyTjV/Xqk5ckyrhxTcKdR5EChTYalclxX0MKSFdgMoUWHFJI8jHjVC2ZbuFIS9lJBIyeahGjPI9VI3Ly2QtTWFSAcCMAzsRzFaidToV0dQ1bsNhlTlHhxItWrK0uExjUlLaS5BbURyCQhxh0kHI54+caD9yQ7lZuaubgrqbyRa9eh2YiKhSA0pqU1ykrUgo5FwPvRgk8gOKD5ydE7am9nKxdky7Kky3Solx1O4U+x0qVDQzJgxw4BjK1hUUOFI7ALydZubBVM6cN4a8moMz443JaqP1fuSHExpUFhxRPwSppavOB30Np91pCEunmlP7iFZ1mMzyjYorrTa1rLf5VHuBHZOI9+q2VzUeJZu4u3lGqzbiLcumqKFVfjOcEQp7SWyylSiCQ3IkOJQf3IAxkaIkLcYO33TrZctaJGqa6qYUqSJi1MhtIUVKbHY8iEnAPjOhlvfcQbt5NShTE3H/AIaogrzstxfA1JUeq0yQsEAewK9JSEq8EpPnidVQvNFArzl9VD3mFcCXPpGzl2XIeQ8tDDXxyUG1D7ePvrs2ybtK1XGeEQNj8R9HAjcgZzqaC46GCkM4kydHA3udZOMbiqem7l3FcGyl/wC5dJDTVxwpD9PolOAS62xIXUVhbZScAoUhsJ5KPfKuPfGiLSLAo9Y6d5NymC02xKrIrKMvKwiF6wax+x+nJ7HJ5HudYHbiiTaRWbp24qUCK0+LtYdktOMrCVqej8mVJyOJa9RalhQHlJUO+jnbezN30jo1Tty5NpwvdNuPQw/yUqIJpSVJ9x93DlgFWM+Tj40jc3htVoIXEls4PqgZ178++aeYtU3IWCmYCxn2k47sUvFY3arlJ6Wo26c9EVu5mXJMWo05SUMoczOQ9DZCUknglp1lBUPcO3LvnTA3JuSih3vUbdNqw51QVLZiU15uUtCCp3iR62T+nmPy+cEDQK3DtKXCoNtbRMxoUqdLuSnU8uMsLWFPohRfqnSMf5Q9EuqUU/ue/bV89dCrvrD1xN/+LJbrjUJ6I6cvRJbTLTvBzt8JUg9vIV/xQtmG7jhDmRwkjJGSZSMGTgHqxSFw8pkLLeDxAHA0BB2IGSOur2BToV6b43raVLCnLfoEpmUH1qyxJqLhPrRgoYPBhxLZIySFKKT2Gh/bvSr/AN2c+47sr91Vqm/0uqOUCEzTFx0ILMZDYWpYU2TyL63z/bjjtrVbHXimtJZuCovooTd1oq1VEhJ9Q00rrEhTYT295QptAUcADl37HRd6KkhzaSq1RD7b8erXPWJrDiMnkgy1oz/JbUe3bBGpt3c3NvaSVQQUgfunPtJGeepxFULdhh26AAwQT/rGPZnHLcc6FPSqGL8tOi0uLHTG42G/BiPrzhv13ionj+k+9CSB44EZ0GjbdZu/pkplOoVKfn1hyo02ku08OJQ7KMVPqvQ+/bnzi9skAdyTjTBdKVtpt3da8qMxJUuDaLkyix0uIAcfaXLDza1kdiUglGQBkYOBqHTpSE0+/JlrSESAu17nuBQPEIadWtDCmneIJz+DKwCTkFStGN8i3W8WtcKT178RQk2qnw30m+JQ6pjwr130ok+v75WdSYr4pSptAZjBbp8E1FouISRnkoISrIHx8jIOmu9pPIfOqSq2NQK/XaJW6nSIc+r0QummzJDQW5ELqODhbJ/KVJABI+NXoGCP/wA1jXrkvNNtHSZ7zWoZYDTi3BtUd1Kz1GRJsHeexZaZTaYk+vW8lthePU9RqW+HSlJHf2KBJB7JBJx51l9xrVrrnVTflSfpC49vVS2WkQ1vLRwqEiKG1eukJOcN/WFPuwc5+MabSr2XRK9XKJWahTI0yq0Rx12mTHm8uQ1uoLbhbP6SpBKT+2sB1ByoVs0elXPIQ7mkCoLX6ABK2DTpK3G++MglpCgM/mQn7aqWN+UvNgjQ4fEd4Emp13ZpLThB2Z8D3cqBW0rrNP2JXeBjrkMVLcR2u04hHpqLSHvRCzn4WmOvH7OJH30Q9g61TF9Ot4SxCU5GhVK5DLbQjkJREqQtziP1g8uPfzxx41maTasmyeiKwnZxS1IpDESuSIpTjmXFLeLB4k9wXsZHkp/fRU6YbaTTOnSyI70l2a5U6UiqSnnEhJU7NBkPAAeEhT6gkfAAzk99M37rblspWyXFdg/vvoNk2tt8J5BA7TQM2ZgStydqbiocFj0Zbm2TFBgrA5JBVHcT2T59ylg4z8aFk6BXNxNptupFt0WTV35txQZrtMSrg5NYjNoeW0eZCSW1OqJz2AQo/A0d+i6hOUauXZTzPMlFsFdsISpvgp1EefLabeXgkcy2ygHGASD418nR9SP6bJpFvSvX+qs9NfpZQ6lIQp1E9ppTqcZ8oQkJOewUofJ1TdvkMLfLYxCCB8vnFTW7RT6GgvcqBPzf3VpuxS51b6sqRTokpuKHaTRHTzXj1ENTp7zqUj9XZtOcf+6fvpokgLbBKQkq7kDvqmmWXQ6ndFPuWVSokiv0+O7FiVFxoKfYacILiEK8gK4jP9tXmew1jn7gvNttxhAitSywGlrXOVGaVbdOjyaZ1P2E766HGalccOS1HSvK0JTTpjbhCceAYySVDt7k5x84e47SrUbqE3iqU+jrhUSoxYU6B9SoKS+thbbK5QSg548X1AZ9wIVkfdxJ9lUSp3TSrjlUuLIrtLadYhVBxoKejtugB1CFfAVxGR+2hB1R1mNZtBeuR9D7iIdvVlLrUfGXm/Qbc44PkhSAU5/fVr7P+0FfeGgRoBPUDP8AZqTeWKegcIOyVdZ/mKG20KXaB0/bcXU/EdW9Nu2XXYrfH03Ex5TspaUE578m1JP8jt21e7c1Sns/9PyqSTG9aBFtitNup9LIeLRkoWsJPkLKSoE+QrOvDcqlTtm+jyyHH1toqVp05iQYzrOUOSEQHsNqSFflStWSM9+PkZ0YdsNsIVK2AoFjqlyJEBdvpp7spQSl5SXWcLV2GAferHYgdvOvt2+hbAXzLhPUCT499ctmlpfUmcBAHWQPKl9bpJ3C2J3eYpzWZ4tGnw2VcvUK240VRCU/7yhah/vGsPKodWvhrZufbVHcrEF+5RWX46XggyYrPFKXsK9v4X1RJz8J7ZOiv0d0Z259urpD8xPN+M3bzoDAThTCHmPVIBxlQKVEDHcHHYjXp0ZNmZQrbRKbkNyrft92jqYeCQlt5FSfZfWAnIBUYwGc90pGq796m3L4aGAUQPk8wKms2heDJc3+Kf8APyJqVUpsys9YdQhsvNxmGn6PNIUfe40zGkLUAPKk8vTGfAP9iC1AQCnBGf76pFWRQnLwautVKiquRuEaciqlsGQmMV8y0F+Qkq74++r0DGsbcXBfS2n8oArUMsBkrUPWM0rVWpkql9YVpl59t2PMqtQmsNpXlbbaqQlKjxxkJ5oPfuCVjxnQ2NFq9r7nb41Kv0ldJo4q0avQGXsKUlnmphyXhBPtWiKSnPfGAQDp0nLJobt2sXOqlRDcLMNVOaqfpD10RlLC1MhXngVJCsffQG6y3GqHaNdnNR35EqoWrUKalljH47i5MRDAOSBlLj5wfgLX99W/s+/JuW0kckp7D/JqRe2QFu4Qeaj2jz1WM29iPWRsFsnNlR1Ga7HqUxKVgtrQ1OQ676ah9wH0En7t5GjV0uSYFX6cNtJEWN6ccUGK0kFHDPBAQVAfYlJUPvnOhZ1T0aTtn0+WxIYltGdblLXTGubfJC3VQwyF8c/pKOQTn/53Y+xrNjWHZdBtmE89Ih0WAxTmHXyC4tDTaUBSiABkhOTgDudCv30OWjah6RUoz7uIn/qjWbSkXCx6oCfoB4UOtotparZO7G7VxTXIrtOuKqMyaX6SiXkteikvB0eAfW5cfniP41ktn6PIgdTu6qJGWSmoSJrSUHkl1EiJSglX3BHpHI+5/bTJL7JyCdLhtI67N609+gpxSWKfT6AGmR+UqfikrWfnOIzYH86ntvLcDilH1fpAp1TKUcASOfmaZEflGu/I1FPYHv8AOpZ7jU2nqjnGgv1dMg7IVyUpWPpWJRDXEEOl2HIjhJz4GXs5/wBOjQo6AfXjJdgdJu4MxhwtvRorLiSADn8dtJBz90qI/nTFsYeRyyKA+JaVGcVZ3zt/Wrt6WjalJRDFym3o7EFMtahHEttlHplSh+nknydEXb+11WZYFuW6ZHrmjU2JA9cD/M9FpCOX88NXMBhMemxGkZ4oaQkZ89kga+oDI79+2uLdWpPATiSes12S2kHjAzEdVB3YTaar7Z1vcybVXIz6K/dEqo05UdRK0wnFKeSl0YwFh19/sPgp/sMl05UN2Du/uiJC1NOQq3UleiCFJdTLliQhzPkEJCU4/bTH+EHHb+2l82CQ451FdRYU8otRq3TWGWsDCAunMvKP3yVOH/gaZS+pxLqlnJA7iB9KWLCUKbSkYBPn9aYQD7akPjUckYGdSB8anU7XCcaXLrjpRl7J1h9D34xhzKczHUBxeckxlNoyryMKAPbTGk6XjrsS4jYN19p5TS0V+ioPED3JdqDLCx+3tdV4+QNN2hh5MGKBcCWlYmtV1Kbb1jdLYq4bTt8QkV6VGQzEcnqUllpRUEOKyPkNKdx8ZxnROpENFJp0KEhfNuMyhkKxjISkJHb+NfdxHI4GMk+NdxjOhKdUpAbOgSe2PKuwbSlRWNmB2UGOmraSqbQ21cUCruRVyJdxzpsZyKpSiqEp5RjeoD2C+B7gfOPOsj0j0N6k1C9mJJSZUGqzoLjSDlIBq1Se55+SQ4kY/wBP76ZJw4SojzpeOk512Xdu/Eh15SwzuDPgNNkDCG0NtO9u2e6pK/P2H76c6dbjbqlHcfXypbokIW2kDU0xKT313IOv3zr9nU2n66cdtLf1p0p2o2VR0x/fLlTGaW1GOAlanZsNzkVHuOPoeB5yftpkM9xpees1bjVA2w9NwoD24dCjOgAe5tx/ioZ+Pg/xp2zUUPpUKWuUhTSgau+q7aSr7y7VPW5QXIzNQeqMZRelZ4tRy4EyVJ+6/SUvjn5wO3nRoRjBP3OdcUMq/k//AHU/Gl1OqUhLZ0J76KlCUqKxs+Ff/9k="/>
          <p:cNvSpPr>
            <a:spLocks noChangeAspect="1" noChangeArrowheads="1"/>
          </p:cNvSpPr>
          <p:nvPr/>
        </p:nvSpPr>
        <p:spPr bwMode="auto">
          <a:xfrm>
            <a:off x="368300" y="100012"/>
            <a:ext cx="17907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11" descr="data:image/jpeg;base64,/9j/4AAQSkZJRgABAQAAAQABAAD/2wBDAAMCAgMCAgMDAwMEAwMEBQgFBQQEBQoHBwYIDAoMDAsKCwsNDhIQDQ4RDgsLEBYQERMUFRUVDA8XGBYUGBIUFRT/2wBDAQMEBAUEBQkFBQkUDQsNFBQUFBQUFBQUFBQUFBQUFBQUFBQUFBQUFBQUFBQUFBQUFBQUFBQUFBQUFBQUFBQUFBT/wAARCAAtALwDASIAAhEBAxEB/8QAHAAAAgMBAQEBAAAAAAAAAAAABwgCBQYBAwQA/8QANxAAAQMDAwMDAgUCBQUBAAAAAQIDBAUGEQAHEgghMRMiQRRRIzJCYYEVcRYzYnKRCRgkUrHB/8QAGwEAAwEAAwEAAAAAAAAAAAAAAwQFBgACBwH/xAA1EQABAwQAAgYHCAMAAAAAAAABAgMRAAQhMRJBE4GRocHRMkJRYXGCsQUUIlJiovDxkrLC/9oADAMBAAIRAxEAPwA37lMosayLcuSoolJplxToNOuR1j80aG4lSlTs9+JQ0hIV2wBk/B0Wrs3BVaN0SbfZtaE9UkSWWYU1Ulz6f6dwoCVuAdwrBHYduxOdDG6JLd9bO2/RafVGqhIqlIqqzMeScNk0eWlDIQPKG0lCSsE/mA8qGs8u+RfVKk33PdboTCoNNqzrKnCr0G1FhttsHHc8lJSPvk69RQ195uCLjKUz7RkqgagxA58orz9TnQMgs+kqPfpMncjZ5Rma0zd8Trvu3euYoogM2NIqbUGIwpJxKbjNtR3uKuyshZUrJ4gkZ7a9tnLOkblbH3vctTpzMe56jBZQpttwoQ3NYYDjwx3wDJLpwcjGAOwGsazWJdJ3F3BdqVGTT03lT6ZXnYjrSiv6V+QSpsHAS4sANtuYBGcA5xpkNi9pK3txtjcNtVt6EZNSq9VfZXAKlttRn3l+hnIBKggpJHx4+NRbm6XatIKVQSEAfKQT1yKqsW6LlxYKZAKifmEDqg0ulIvefL2i3FuB/hSXLUq8xmmNspQjFG+j4NgEk81LXHeWc4V7ifHHRQp+9Abs+06rU7RiTVVq2KfWG2ocpxK2332klSFE9uPLlgjvjH30FrxtetbNbGTrIrcanVK56pTKbGnNUplx36ioPypIbQ0OxcKg8EHIzhB+ANaW4VfUu1WhOqbjTLRhQKHLhoJCseo8hp5AwB6SwySn7dhqrbtNXSkdLlB4oyZglMaM7mKnvrct0q6PChA0IkBU8o1E1qbrjRrg33XYzTJaYkURmrXKphfOPFlpCA3DQpQykuNErPfICUqH5tC7cik1w3Zel3qqDkFja6ZToLEGOEei4ma6UzOYUjmSlhyP6Zz5Sc/Ot7trer9c3Drdy1aKzHjzbinUdwJcJKW4tMhR1vePcpfFTiUAZCR57HWfqdKVcWy/VfV26oirx/6lH5TSCj6gwY8d11R4/lKgPA8ftoCXnWkJS4fRKR18UHPwEZ5RR1NtOrJbGwo/tkY+J5c/fWpv6AiwH7J/rC3WqJdVViwLkdjqCRDJabc9crxkJcdUw2o9gnn28jRIm3+ik30LY/wvCRWVVZqCZf1LhY9Bwp4r45zz4KBx99DPeee3WNtHEwKiK87EtmqVh+XIPZ9bCYz5a4JHZCUxUNBfjKh5OdVEu/VSqs/uFU0iIxGqkGpPsE/iZdXhhhvt7lkoDfj4zozTJulK6f1RHs/EVQnRByIEHOhSzjot0J6Haj8cASdyOzGzUYd9Ve7Ld3luimlmLU7akVml0OEFpX6VQMr6eOshWOST6bWSo8QpZGNaew7KjX1073Vc6KclmfVJTdSabQ6UhltlKFLTn4x6koYPcgj5xrH2K9JoO4V427V6Y0yut16iVqZFksK97EksOhKTjgsF31kLI7FbR+2jxszs1dljdL71h1qZTnLpehVCOZEUqXGbcd9RLJyrClAJLZJwO+dT7q8VapQtKoktkfACTr9W/jVBi2TcKWkpkDjn4nA3+nVL1L3DqbvTXdu4shLcCoUGbVYjcQ4S2qBxS9AZKQTy/DDGT+Ycl50bq/u1HpDyYj1pMT3JUCJJhJYlrRhx9pKy24e+AFFWCPjGgPeNsVeydq4G1NQagTKxVJ1Bpcr6VpbqXp7kaK2+UjGVI4FxalKGSGyTjV/Xqk5ckyrhxTcKdR5EChTYalclxX0MKSFdgMoUWHFJI8jHjVC2ZbuFIS9lJBIyeahGjPI9VI3Ly2QtTWFSAcCMAzsRzFaidToV0dQ1bsNhlTlHhxItWrK0uExjUlLaS5BbURyCQhxh0kHI54+caD9yQ7lZuaubgrqbyRa9eh2YiKhSA0pqU1ykrUgo5FwPvRgk8gOKD5ydE7am9nKxdky7Kky3Solx1O4U+x0qVDQzJgxw4BjK1hUUOFI7ALydZubBVM6cN4a8moMz443JaqP1fuSHExpUFhxRPwSppavOB30Np91pCEunmlP7iFZ1mMzyjYorrTa1rLf5VHuBHZOI9+q2VzUeJZu4u3lGqzbiLcumqKFVfjOcEQp7SWyylSiCQ3IkOJQf3IAxkaIkLcYO33TrZctaJGqa6qYUqSJi1MhtIUVKbHY8iEnAPjOhlvfcQbt5NShTE3H/AIaogrzstxfA1JUeq0yQsEAewK9JSEq8EpPnidVQvNFArzl9VD3mFcCXPpGzl2XIeQ8tDDXxyUG1D7ePvrs2ybtK1XGeEQNj8R9HAjcgZzqaC46GCkM4kydHA3udZOMbiqem7l3FcGyl/wC5dJDTVxwpD9PolOAS62xIXUVhbZScAoUhsJ5KPfKuPfGiLSLAo9Y6d5NymC02xKrIrKMvKwiF6wax+x+nJ7HJ5HudYHbiiTaRWbp24qUCK0+LtYdktOMrCVqej8mVJyOJa9RalhQHlJUO+jnbezN30jo1Tty5NpwvdNuPQw/yUqIJpSVJ9x93DlgFWM+Tj40jc3htVoIXEls4PqgZ178++aeYtU3IWCmYCxn2k47sUvFY3arlJ6Wo26c9EVu5mXJMWo05SUMoczOQ9DZCUknglp1lBUPcO3LvnTA3JuSih3vUbdNqw51QVLZiU15uUtCCp3iR62T+nmPy+cEDQK3DtKXCoNtbRMxoUqdLuSnU8uMsLWFPohRfqnSMf5Q9EuqUU/ue/bV89dCrvrD1xN/+LJbrjUJ6I6cvRJbTLTvBzt8JUg9vIV/xQtmG7jhDmRwkjJGSZSMGTgHqxSFw8pkLLeDxAHA0BB2IGSOur2BToV6b43raVLCnLfoEpmUH1qyxJqLhPrRgoYPBhxLZIySFKKT2Gh/bvSr/AN2c+47sr91Vqm/0uqOUCEzTFx0ILMZDYWpYU2TyL63z/bjjtrVbHXimtJZuCovooTd1oq1VEhJ9Q00rrEhTYT295QptAUcADl37HRd6KkhzaSq1RD7b8erXPWJrDiMnkgy1oz/JbUe3bBGpt3c3NvaSVQQUgfunPtJGeepxFULdhh26AAwQT/rGPZnHLcc6FPSqGL8tOi0uLHTG42G/BiPrzhv13ionj+k+9CSB44EZ0GjbdZu/pkplOoVKfn1hyo02ku08OJQ7KMVPqvQ+/bnzi9skAdyTjTBdKVtpt3da8qMxJUuDaLkyix0uIAcfaXLDza1kdiUglGQBkYOBqHTpSE0+/JlrSESAu17nuBQPEIadWtDCmneIJz+DKwCTkFStGN8i3W8WtcKT178RQk2qnw30m+JQ6pjwr130ok+v75WdSYr4pSptAZjBbp8E1FouISRnkoISrIHx8jIOmu9pPIfOqSq2NQK/XaJW6nSIc+r0QummzJDQW5ELqODhbJ/KVJABI+NXoGCP/wA1jXrkvNNtHSZ7zWoZYDTi3BtUd1Kz1GRJsHeexZaZTaYk+vW8lthePU9RqW+HSlJHf2KBJB7JBJx51l9xrVrrnVTflSfpC49vVS2WkQ1vLRwqEiKG1eukJOcN/WFPuwc5+MabSr2XRK9XKJWahTI0yq0Rx12mTHm8uQ1uoLbhbP6SpBKT+2sB1ByoVs0elXPIQ7mkCoLX6ABK2DTpK3G++MglpCgM/mQn7aqWN+UvNgjQ4fEd4Emp13ZpLThB2Z8D3cqBW0rrNP2JXeBjrkMVLcR2u04hHpqLSHvRCzn4WmOvH7OJH30Q9g61TF9Ot4SxCU5GhVK5DLbQjkJREqQtziP1g8uPfzxx41maTasmyeiKwnZxS1IpDESuSIpTjmXFLeLB4k9wXsZHkp/fRU6YbaTTOnSyI70l2a5U6UiqSnnEhJU7NBkPAAeEhT6gkfAAzk99M37rblspWyXFdg/vvoNk2tt8J5BA7TQM2ZgStydqbiocFj0Zbm2TFBgrA5JBVHcT2T59ylg4z8aFk6BXNxNptupFt0WTV35txQZrtMSrg5NYjNoeW0eZCSW1OqJz2AQo/A0d+i6hOUauXZTzPMlFsFdsISpvgp1EefLabeXgkcy2ygHGASD418nR9SP6bJpFvSvX+qs9NfpZQ6lIQp1E9ppTqcZ8oQkJOewUofJ1TdvkMLfLYxCCB8vnFTW7RT6GgvcqBPzf3VpuxS51b6sqRTokpuKHaTRHTzXj1ENTp7zqUj9XZtOcf+6fvpokgLbBKQkq7kDvqmmWXQ6ndFPuWVSokiv0+O7FiVFxoKfYacILiEK8gK4jP9tXmew1jn7gvNttxhAitSywGlrXOVGaVbdOjyaZ1P2E766HGalccOS1HSvK0JTTpjbhCceAYySVDt7k5x84e47SrUbqE3iqU+jrhUSoxYU6B9SoKS+thbbK5QSg548X1AZ9wIVkfdxJ9lUSp3TSrjlUuLIrtLadYhVBxoKejtugB1CFfAVxGR+2hB1R1mNZtBeuR9D7iIdvVlLrUfGXm/Qbc44PkhSAU5/fVr7P+0FfeGgRoBPUDP8AZqTeWKegcIOyVdZ/mKG20KXaB0/bcXU/EdW9Nu2XXYrfH03Ex5TspaUE578m1JP8jt21e7c1Sns/9PyqSTG9aBFtitNup9LIeLRkoWsJPkLKSoE+QrOvDcqlTtm+jyyHH1toqVp05iQYzrOUOSEQHsNqSFflStWSM9+PkZ0YdsNsIVK2AoFjqlyJEBdvpp7spQSl5SXWcLV2GAferHYgdvOvt2+hbAXzLhPUCT499ctmlpfUmcBAHWQPKl9bpJ3C2J3eYpzWZ4tGnw2VcvUK240VRCU/7yhah/vGsPKodWvhrZufbVHcrEF+5RWX46XggyYrPFKXsK9v4X1RJz8J7ZOiv0d0Z259urpD8xPN+M3bzoDAThTCHmPVIBxlQKVEDHcHHYjXp0ZNmZQrbRKbkNyrft92jqYeCQlt5FSfZfWAnIBUYwGc90pGq796m3L4aGAUQPk8wKms2heDJc3+Kf8APyJqVUpsys9YdQhsvNxmGn6PNIUfe40zGkLUAPKk8vTGfAP9iC1AQCnBGf76pFWRQnLwautVKiquRuEaciqlsGQmMV8y0F+Qkq74++r0DGsbcXBfS2n8oArUMsBkrUPWM0rVWpkql9YVpl59t2PMqtQmsNpXlbbaqQlKjxxkJ5oPfuCVjxnQ2NFq9r7nb41Kv0ldJo4q0avQGXsKUlnmphyXhBPtWiKSnPfGAQDp0nLJobt2sXOqlRDcLMNVOaqfpD10RlLC1MhXngVJCsffQG6y3GqHaNdnNR35EqoWrUKalljH47i5MRDAOSBlLj5wfgLX99W/s+/JuW0kckp7D/JqRe2QFu4Qeaj2jz1WM29iPWRsFsnNlR1Ga7HqUxKVgtrQ1OQ676ah9wH0En7t5GjV0uSYFX6cNtJEWN6ccUGK0kFHDPBAQVAfYlJUPvnOhZ1T0aTtn0+WxIYltGdblLXTGubfJC3VQwyF8c/pKOQTn/53Y+xrNjWHZdBtmE89Ih0WAxTmHXyC4tDTaUBSiABkhOTgDudCv30OWjah6RUoz7uIn/qjWbSkXCx6oCfoB4UOtotparZO7G7VxTXIrtOuKqMyaX6SiXkteikvB0eAfW5cfniP41ktn6PIgdTu6qJGWSmoSJrSUHkl1EiJSglX3BHpHI+5/bTJL7JyCdLhtI67N609+gpxSWKfT6AGmR+UqfikrWfnOIzYH86ntvLcDilH1fpAp1TKUcASOfmaZEflGu/I1FPYHv8AOpZ7jU2nqjnGgv1dMg7IVyUpWPpWJRDXEEOl2HIjhJz4GXs5/wBOjQo6AfXjJdgdJu4MxhwtvRorLiSADn8dtJBz90qI/nTFsYeRyyKA+JaVGcVZ3zt/Wrt6WjalJRDFym3o7EFMtahHEttlHplSh+nknydEXb+11WZYFuW6ZHrmjU2JA9cD/M9FpCOX88NXMBhMemxGkZ4oaQkZ89kga+oDI79+2uLdWpPATiSes12S2kHjAzEdVB3YTaar7Z1vcybVXIz6K/dEqo05UdRK0wnFKeSl0YwFh19/sPgp/sMl05UN2Du/uiJC1NOQq3UleiCFJdTLliQhzPkEJCU4/bTH+EHHb+2l82CQ451FdRYU8otRq3TWGWsDCAunMvKP3yVOH/gaZS+pxLqlnJA7iB9KWLCUKbSkYBPn9aYQD7akPjUckYGdSB8anU7XCcaXLrjpRl7J1h9D34xhzKczHUBxeckxlNoyryMKAPbTGk6XjrsS4jYN19p5TS0V+ioPED3JdqDLCx+3tdV4+QNN2hh5MGKBcCWlYmtV1Kbb1jdLYq4bTt8QkV6VGQzEcnqUllpRUEOKyPkNKdx8ZxnROpENFJp0KEhfNuMyhkKxjISkJHb+NfdxHI4GMk+NdxjOhKdUpAbOgSe2PKuwbSlRWNmB2UGOmraSqbQ21cUCruRVyJdxzpsZyKpSiqEp5RjeoD2C+B7gfOPOsj0j0N6k1C9mJJSZUGqzoLjSDlIBq1Se55+SQ4kY/wBP76ZJw4SojzpeOk512Xdu/Eh15SwzuDPgNNkDCG0NtO9u2e6pK/P2H76c6dbjbqlHcfXypbokIW2kDU0xKT313IOv3zr9nU2n66cdtLf1p0p2o2VR0x/fLlTGaW1GOAlanZsNzkVHuOPoeB5yftpkM9xpees1bjVA2w9NwoD24dCjOgAe5tx/ioZ+Pg/xp2zUUPpUKWuUhTSgau+q7aSr7y7VPW5QXIzNQeqMZRelZ4tRy4EyVJ+6/SUvjn5wO3nRoRjBP3OdcUMq/k//AHU/Gl1OqUhLZ0J76KlCUqKxs+Ff/9k="/>
          <p:cNvSpPr>
            <a:spLocks noChangeAspect="1" noChangeArrowheads="1"/>
          </p:cNvSpPr>
          <p:nvPr/>
        </p:nvSpPr>
        <p:spPr bwMode="auto">
          <a:xfrm>
            <a:off x="520700" y="252412"/>
            <a:ext cx="17907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339752" y="2132856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1,000mm</a:t>
            </a:r>
          </a:p>
          <a:p>
            <a:pPr algn="ctr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Maid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2" descr="http://ts1.mm.bing.net/th?id=HN.608044954459901857&amp;w=98&amp;h=135&amp;c=7&amp;rs=1&amp;qlt=90&amp;o=4&amp;pid=1.7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6122" y1="42222" x2="6122" y2="42222"/>
                        <a14:foregroundMark x1="39796" y1="48148" x2="39796" y2="48148"/>
                        <a14:foregroundMark x1="16327" y1="34815" x2="16327" y2="34815"/>
                        <a14:foregroundMark x1="24490" y1="35556" x2="24490" y2="35556"/>
                        <a14:foregroundMark x1="88776" y1="43704" x2="88776" y2="43704"/>
                        <a14:foregroundMark x1="96939" y1="25926" x2="96939" y2="25926"/>
                        <a14:foregroundMark x1="60204" y1="4444" x2="60204" y2="4444"/>
                        <a14:foregroundMark x1="73469" y1="12593" x2="73469" y2="12593"/>
                        <a14:foregroundMark x1="66327" y1="11852" x2="66327" y2="11852"/>
                        <a14:foregroundMark x1="65306" y1="10370" x2="77551" y2="16296"/>
                        <a14:foregroundMark x1="69388" y1="82963" x2="69388" y2="99259"/>
                        <a14:backgroundMark x1="41837" y1="38519" x2="41837" y2="38519"/>
                        <a14:backgroundMark x1="77551" y1="17037" x2="77551" y2="17037"/>
                        <a14:backgroundMark x1="78571" y1="14815" x2="78571" y2="148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602" y="2159619"/>
            <a:ext cx="736614" cy="101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1506214" y="1988840"/>
            <a:ext cx="2196244" cy="1512168"/>
          </a:xfrm>
          <a:prstGeom prst="rect">
            <a:avLst/>
          </a:prstGeom>
          <a:solidFill>
            <a:srgbClr val="BCE292"/>
          </a:solidFill>
          <a:ln w="3175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5452118" y="2343815"/>
            <a:ext cx="997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ICE</a:t>
            </a:r>
            <a:r>
              <a:rPr lang="en-GB" sz="3600" baseline="30000" dirty="0" smtClean="0">
                <a:solidFill>
                  <a:srgbClr val="0000FF"/>
                </a:solidFill>
              </a:rPr>
              <a:t>3</a:t>
            </a:r>
            <a:endParaRPr lang="en-GB" sz="3600" baseline="30000" dirty="0">
              <a:solidFill>
                <a:srgbClr val="0000FF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60032" y="1988840"/>
            <a:ext cx="2196244" cy="1512168"/>
          </a:xfrm>
          <a:prstGeom prst="rect">
            <a:avLst/>
          </a:prstGeom>
          <a:solidFill>
            <a:srgbClr val="BCE292"/>
          </a:solidFill>
          <a:ln w="3175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000713" y="4358932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7544" y="3933056"/>
            <a:ext cx="2196244" cy="1512168"/>
          </a:xfrm>
          <a:prstGeom prst="rect">
            <a:avLst/>
          </a:prstGeom>
          <a:solidFill>
            <a:srgbClr val="BCE292"/>
          </a:solidFill>
          <a:ln w="3175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3534898" y="4347547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59832" y="3933056"/>
            <a:ext cx="2196244" cy="1512168"/>
          </a:xfrm>
          <a:prstGeom prst="rect">
            <a:avLst/>
          </a:prstGeom>
          <a:solidFill>
            <a:srgbClr val="BCE292"/>
          </a:solidFill>
          <a:ln w="3175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5736913" y="407707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28505" y="407707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30264" y="486916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724128" y="3933056"/>
            <a:ext cx="2196244" cy="1512168"/>
          </a:xfrm>
          <a:prstGeom prst="rect">
            <a:avLst/>
          </a:prstGeom>
          <a:solidFill>
            <a:srgbClr val="BCE292"/>
          </a:solidFill>
          <a:ln w="3175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76" y="126695"/>
            <a:ext cx="576064" cy="57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6486"/>
            <a:ext cx="288032" cy="2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465" y="646170"/>
            <a:ext cx="419231" cy="41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7804"/>
            <a:ext cx="1008112" cy="550244"/>
          </a:xfrm>
          <a:prstGeom prst="rect">
            <a:avLst/>
          </a:prstGeom>
        </p:spPr>
      </p:pic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58006"/>
            <a:ext cx="8229600" cy="894730"/>
          </a:xfrm>
        </p:spPr>
        <p:txBody>
          <a:bodyPr>
            <a:normAutofit fontScale="90000"/>
          </a:bodyPr>
          <a:lstStyle/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what you see</a:t>
            </a:r>
            <a:b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Fire Round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>
                        <a14:foregroundMark x1="27381" y1="66443" x2="61905" y2="85235"/>
                        <a14:foregroundMark x1="50000" y1="65101" x2="22619" y2="88591"/>
                        <a14:foregroundMark x1="23810" y1="67114" x2="13095" y2="83893"/>
                        <a14:foregroundMark x1="21429" y1="91946" x2="70238" y2="95302"/>
                        <a14:foregroundMark x1="65476" y1="88591" x2="57143" y2="93289"/>
                        <a14:foregroundMark x1="61905" y1="95973" x2="54762" y2="932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28" y="314325"/>
            <a:ext cx="567421" cy="1006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86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6" grpId="0" animBg="1"/>
      <p:bldP spid="39" grpId="0" animBg="1"/>
      <p:bldP spid="41" grpId="0" animBg="1"/>
      <p:bldP spid="44" grpId="0" animBg="1"/>
      <p:bldP spid="45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827584" y="980729"/>
            <a:ext cx="6552728" cy="4825631"/>
            <a:chOff x="827584" y="980729"/>
            <a:chExt cx="6552728" cy="482563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704" y="980729"/>
              <a:ext cx="4392488" cy="3791164"/>
            </a:xfrm>
            <a:prstGeom prst="rect">
              <a:avLst/>
            </a:prstGeom>
          </p:spPr>
        </p:pic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827584" y="2638008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endParaRPr lang="en-US" sz="2000" dirty="0" smtClean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endParaRPr lang="en-US" sz="2000" dirty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endParaRPr lang="en-US" sz="2000" dirty="0" smtClean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endParaRPr lang="en-US" sz="2000" dirty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r>
                <a:rPr lang="en-US" sz="20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endParaRPr lang="en-US" sz="2000" dirty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r>
                <a:rPr lang="en-US" sz="14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Clr>
                  <a:srgbClr val="422683"/>
                </a:buClr>
                <a:buFont typeface="Wingdings 2"/>
                <a:buNone/>
              </a:pPr>
              <a:endParaRPr lang="en-GB" dirty="0">
                <a:solidFill>
                  <a:prstClr val="black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7804"/>
            <a:ext cx="1008112" cy="55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6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810</TotalTime>
  <Words>272</Words>
  <Application>Microsoft Office PowerPoint</Application>
  <PresentationFormat>On-screen Show (4:3)</PresentationFormat>
  <Paragraphs>77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PowerPoint Presentation</vt:lpstr>
      <vt:lpstr>PowerPoint Presentation</vt:lpstr>
      <vt:lpstr>Say what you see Maths</vt:lpstr>
      <vt:lpstr>Say what you see Quick Fire Round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Tracey Dunn</cp:lastModifiedBy>
  <cp:revision>83</cp:revision>
  <dcterms:created xsi:type="dcterms:W3CDTF">2015-01-26T16:10:38Z</dcterms:created>
  <dcterms:modified xsi:type="dcterms:W3CDTF">2015-04-15T13:02:39Z</dcterms:modified>
</cp:coreProperties>
</file>