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9" r:id="rId2"/>
    <p:sldId id="270" r:id="rId3"/>
    <p:sldId id="278" r:id="rId4"/>
    <p:sldId id="280" r:id="rId5"/>
    <p:sldId id="28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292"/>
    <a:srgbClr val="0000FF"/>
    <a:srgbClr val="CC9900"/>
    <a:srgbClr val="422683"/>
    <a:srgbClr val="FFFFE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254" autoAdjust="0"/>
  </p:normalViewPr>
  <p:slideViewPr>
    <p:cSldViewPr>
      <p:cViewPr varScale="1">
        <p:scale>
          <a:sx n="82" d="100"/>
          <a:sy n="82" d="100"/>
        </p:scale>
        <p:origin x="-181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BCBD1-42DF-4723-A905-7CF896E1C85A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77C84-7583-4E0F-A1FC-9B4C6646A0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908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77C84-7583-4E0F-A1FC-9B4C6646A0E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364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77C84-7583-4E0F-A1FC-9B4C6646A0EB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795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 dirty="0" smtClean="0"/>
              <a:t>ANSWERS:</a:t>
            </a:r>
          </a:p>
          <a:p>
            <a:r>
              <a:rPr lang="en-GB" b="1" dirty="0" smtClean="0"/>
              <a:t>SURF</a:t>
            </a:r>
            <a:r>
              <a:rPr lang="en-GB" b="1" baseline="0" dirty="0" smtClean="0"/>
              <a:t> THE WEB</a:t>
            </a:r>
            <a:endParaRPr lang="en-GB" b="1" dirty="0" smtClean="0"/>
          </a:p>
          <a:p>
            <a:endParaRPr lang="en-GB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In terms of computing, what does CPU stand for? </a:t>
            </a:r>
            <a:r>
              <a:rPr lang="en-GB" baseline="0" dirty="0" smtClean="0"/>
              <a:t>				Central Processing Unit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Is the wave length of infrared light too long or short to be seen by humans? 		Long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TRUE OR FALSE Gold is not a good conductor of electricity?	 		FALSE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In terms of computing what does ROM stand for? 				Read only memory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.’MOV’ extension refers usually to what kind of file?	 			Animation/Movie file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.’TXT’ extension refers usually to what kind of file?		 		Text File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What frequency range is the high frequency band?			 	3 to 30 MHz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What new technology was introduced at Wembley Tennis Championship in 1986? 	Yellow Balls (made it more visible for TV)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The desktop of a computer refers to?					The visible screen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77C84-7583-4E0F-A1FC-9B4C6646A0EB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761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 dirty="0" smtClean="0"/>
              <a:t>ANSWERS:</a:t>
            </a:r>
          </a:p>
          <a:p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Metre Maid</a:t>
            </a:r>
          </a:p>
          <a:p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Right Angle</a:t>
            </a:r>
          </a:p>
          <a:p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Ice Cube</a:t>
            </a:r>
          </a:p>
          <a:p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2 in One</a:t>
            </a:r>
          </a:p>
          <a:p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Water Hose</a:t>
            </a:r>
          </a:p>
          <a:p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Tripod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77C84-7583-4E0F-A1FC-9B4C6646A0EB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761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15/04/2015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1.png"/><Relationship Id="rId18" Type="http://schemas.microsoft.com/office/2007/relationships/hdphoto" Target="../media/hdphoto6.wdp"/><Relationship Id="rId3" Type="http://schemas.openxmlformats.org/officeDocument/2006/relationships/image" Target="../media/image5.jpeg"/><Relationship Id="rId7" Type="http://schemas.openxmlformats.org/officeDocument/2006/relationships/image" Target="../media/image7.png"/><Relationship Id="rId12" Type="http://schemas.microsoft.com/office/2007/relationships/hdphoto" Target="../media/hdphoto3.wdp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6" Type="http://schemas.microsoft.com/office/2007/relationships/hdphoto" Target="../media/hdphoto5.wd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3.jpeg"/><Relationship Id="rId15" Type="http://schemas.openxmlformats.org/officeDocument/2006/relationships/image" Target="../media/image12.png"/><Relationship Id="rId10" Type="http://schemas.microsoft.com/office/2007/relationships/hdphoto" Target="../media/hdphoto2.wdp"/><Relationship Id="rId4" Type="http://schemas.openxmlformats.org/officeDocument/2006/relationships/image" Target="../media/image2.jpeg"/><Relationship Id="rId9" Type="http://schemas.openxmlformats.org/officeDocument/2006/relationships/image" Target="../media/image9.png"/><Relationship Id="rId14" Type="http://schemas.microsoft.com/office/2007/relationships/hdphoto" Target="../media/hdphoto4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hdphoto" Target="../media/hdphoto8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7.wdp"/><Relationship Id="rId11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5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1259632" y="476672"/>
            <a:ext cx="6552728" cy="3168352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6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THE</a:t>
            </a:r>
          </a:p>
          <a:p>
            <a:pPr marL="0" indent="0" algn="ctr">
              <a:buFont typeface="Wingdings 2"/>
              <a:buNone/>
            </a:pPr>
            <a:r>
              <a:rPr lang="en-US" sz="6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Brain </a:t>
            </a:r>
            <a:r>
              <a:rPr lang="en-US" sz="10600" b="1" dirty="0" smtClean="0">
                <a:ln w="11430"/>
                <a:solidFill>
                  <a:srgbClr val="42268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STEM</a:t>
            </a:r>
            <a:endParaRPr lang="en-US" sz="6600" b="1" dirty="0" smtClean="0">
              <a:ln w="11430"/>
              <a:solidFill>
                <a:srgbClr val="42268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algn="ctr">
              <a:buFont typeface="Wingdings 2"/>
              <a:buNone/>
            </a:pPr>
            <a:r>
              <a:rPr lang="en-US" sz="6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Quiz</a:t>
            </a:r>
          </a:p>
          <a:p>
            <a:pPr marL="0" indent="0" algn="ctr">
              <a:buFont typeface="Wingdings 2"/>
              <a:buNone/>
            </a:pPr>
            <a:r>
              <a:rPr lang="en-US" sz="6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Runshaw College</a:t>
            </a:r>
          </a:p>
          <a:p>
            <a:pPr marL="0" indent="0" algn="ctr">
              <a:buFont typeface="Wingdings 2"/>
              <a:buNone/>
            </a:pPr>
            <a:r>
              <a:rPr lang="en-US" sz="6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Simon Ambury </a:t>
            </a:r>
            <a:endParaRPr lang="en-GB" dirty="0"/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1619672" y="3429000"/>
            <a:ext cx="5489029" cy="2857500"/>
            <a:chOff x="1619672" y="3429000"/>
            <a:chExt cx="5489029" cy="2857500"/>
          </a:xfrm>
        </p:grpSpPr>
        <p:pic>
          <p:nvPicPr>
            <p:cNvPr id="1028" name="Picture 4" descr="http://ts1.mm.bing.net/th?&amp;id=HN.608037837698238633&amp;w=300&amp;h=300&amp;c=0&amp;pid=1.9&amp;rs=0&amp;p=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5000" b="97333" l="7612" r="9308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3429000"/>
              <a:ext cx="27527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http://ts1.mm.bing.net/th?&amp;id=HN.608037837698238633&amp;w=300&amp;h=300&amp;c=0&amp;pid=1.9&amp;rs=0&amp;p=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5000" b="97333" l="7612" r="9308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355976" y="3429000"/>
              <a:ext cx="2752725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17804"/>
            <a:ext cx="1008112" cy="55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666327"/>
              </p:ext>
            </p:extLst>
          </p:nvPr>
        </p:nvGraphicFramePr>
        <p:xfrm>
          <a:off x="1259632" y="1340768"/>
          <a:ext cx="6408000" cy="5025068"/>
        </p:xfrm>
        <a:graphic>
          <a:graphicData uri="http://schemas.openxmlformats.org/drawingml/2006/table">
            <a:tbl>
              <a:tblPr firstRow="1" bandRow="1"/>
              <a:tblGrid>
                <a:gridCol w="6408000"/>
              </a:tblGrid>
              <a:tr h="340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517133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purpose of the resource is to get the students involved in working together in teams to solve as many problems as possible in a limited amount of time.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GCSE – A Level 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be done in a small group or as a large group activity.  If a question has been answered correctly, a part of the picture will be revealed, the picture is a “say what you see question”.  At the end of the presentation there is a quick fire quiz. Click on the box and the question will reveal itself again a “say what you see question”.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517133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PC/Laptop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Approx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Hour 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17804"/>
            <a:ext cx="1008112" cy="55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17804"/>
            <a:ext cx="1008112" cy="550244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58006"/>
            <a:ext cx="8229600" cy="894730"/>
          </a:xfrm>
        </p:spPr>
        <p:txBody>
          <a:bodyPr>
            <a:normAutofit fontScale="90000"/>
          </a:bodyPr>
          <a:lstStyle/>
          <a:p>
            <a:pPr algn="ctr"/>
            <a:r>
              <a:rPr lang="en-GB" cap="small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what you see</a:t>
            </a:r>
            <a:br>
              <a:rPr lang="en-GB" cap="small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cap="small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endParaRPr lang="en-GB" cap="small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476" y="126695"/>
            <a:ext cx="576064" cy="572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2145604" y="1247685"/>
            <a:ext cx="5594748" cy="4773603"/>
          </a:xfrm>
          <a:prstGeom prst="rect">
            <a:avLst/>
          </a:prstGeom>
          <a:noFill/>
          <a:ln>
            <a:solidFill>
              <a:srgbClr val="BCE2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96486"/>
            <a:ext cx="288032" cy="28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465" y="646170"/>
            <a:ext cx="419231" cy="416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0374" y="2047345"/>
            <a:ext cx="1919415" cy="3578461"/>
            <a:chOff x="60374" y="2047345"/>
            <a:chExt cx="1919415" cy="3578461"/>
          </a:xfrm>
        </p:grpSpPr>
        <p:sp>
          <p:nvSpPr>
            <p:cNvPr id="12" name="Oval Callout 11"/>
            <p:cNvSpPr/>
            <p:nvPr/>
          </p:nvSpPr>
          <p:spPr>
            <a:xfrm>
              <a:off x="397991" y="2047345"/>
              <a:ext cx="1559110" cy="1309647"/>
            </a:xfrm>
            <a:prstGeom prst="wedgeEllipseCallout">
              <a:avLst>
                <a:gd name="adj1" fmla="val -4158"/>
                <a:gd name="adj2" fmla="val 80297"/>
              </a:avLst>
            </a:prstGeom>
            <a:solidFill>
              <a:srgbClr val="BCE292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Pick a question, answer it correctly and your box will reveal a piece of the puzzle </a:t>
              </a:r>
              <a:endParaRPr lang="en-GB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" name="Picture 2" descr="C:\Users\tracey.dunn\Desktop\CLIP ART\maternity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98200" l="10000" r="90000">
                          <a14:foregroundMark x1="42300" y1="45600" x2="48600" y2="85500"/>
                          <a14:foregroundMark x1="28400" y1="57000" x2="28400" y2="62100"/>
                          <a14:foregroundMark x1="54300" y1="53900" x2="61900" y2="58900"/>
                          <a14:foregroundMark x1="65100" y1="58300" x2="69500" y2="57000"/>
                          <a14:foregroundMark x1="35300" y1="63400" x2="27700" y2="602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74" y="3706391"/>
              <a:ext cx="1919415" cy="1919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6667" b="81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585" y="404664"/>
            <a:ext cx="86409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9777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51711" y="3615745"/>
            <a:ext cx="2376264" cy="2124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14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456452"/>
            <a:ext cx="3672408" cy="3527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7" name="Straight Arrow Connector 46"/>
          <p:cNvCxnSpPr/>
          <p:nvPr/>
        </p:nvCxnSpPr>
        <p:spPr>
          <a:xfrm>
            <a:off x="3347864" y="2741955"/>
            <a:ext cx="720080" cy="100811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6876256" y="1485302"/>
            <a:ext cx="792088" cy="68058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15"/>
          <p:cNvPicPr>
            <a:picLocks noChangeAspect="1" noChangeArrowheads="1"/>
          </p:cNvPicPr>
          <p:nvPr/>
        </p:nvPicPr>
        <p:blipFill>
          <a:blip r:embed="rId17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0" b="100000" l="0" r="99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18605">
            <a:off x="2411760" y="3462035"/>
            <a:ext cx="2262556" cy="1953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2145779" y="1268760"/>
            <a:ext cx="1850332" cy="1571659"/>
          </a:xfrm>
          <a:prstGeom prst="rect">
            <a:avLst/>
          </a:prstGeom>
          <a:solidFill>
            <a:srgbClr val="BCE292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terms of computing, what does CPU stand for?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017812" y="1268760"/>
            <a:ext cx="1850332" cy="1571659"/>
          </a:xfrm>
          <a:prstGeom prst="rect">
            <a:avLst/>
          </a:prstGeom>
          <a:solidFill>
            <a:srgbClr val="BCE292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the wave length of infrared light too long or short to be seen by humans?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890020" y="1268760"/>
            <a:ext cx="1850332" cy="1571659"/>
          </a:xfrm>
          <a:prstGeom prst="rect">
            <a:avLst/>
          </a:prstGeom>
          <a:solidFill>
            <a:srgbClr val="BCE292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TRUE or FALSE Gold is not a good conductor of electricity?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145604" y="2865453"/>
            <a:ext cx="1850332" cy="1571659"/>
          </a:xfrm>
          <a:prstGeom prst="rect">
            <a:avLst/>
          </a:prstGeom>
          <a:solidFill>
            <a:srgbClr val="BCE292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terms of computing what does ROM stand for?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017812" y="2865453"/>
            <a:ext cx="1850332" cy="1571659"/>
          </a:xfrm>
          <a:prstGeom prst="rect">
            <a:avLst/>
          </a:prstGeom>
          <a:solidFill>
            <a:srgbClr val="BCE292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.’MOV’ extension refers usually to what kind of file?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890020" y="2865453"/>
            <a:ext cx="1850332" cy="1571659"/>
          </a:xfrm>
          <a:prstGeom prst="rect">
            <a:avLst/>
          </a:prstGeom>
          <a:solidFill>
            <a:srgbClr val="BCE292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.’TXT’ extension refers usually to what kind of file?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145604" y="4449629"/>
            <a:ext cx="1850332" cy="1571659"/>
          </a:xfrm>
          <a:prstGeom prst="rect">
            <a:avLst/>
          </a:prstGeom>
          <a:solidFill>
            <a:srgbClr val="BCE292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frequency range is the high frequency band?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17812" y="4449629"/>
            <a:ext cx="1850332" cy="1571659"/>
          </a:xfrm>
          <a:prstGeom prst="rect">
            <a:avLst/>
          </a:prstGeom>
          <a:solidFill>
            <a:srgbClr val="BCE292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new technology was introduced at Wembley Tennis Championship in 1986?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890020" y="4449629"/>
            <a:ext cx="1850332" cy="1571659"/>
          </a:xfrm>
          <a:prstGeom prst="rect">
            <a:avLst/>
          </a:prstGeom>
          <a:solidFill>
            <a:srgbClr val="BCE292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desktop of a computer refers to?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05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8" grpId="0"/>
      <p:bldP spid="15" grpId="0" animBg="1"/>
      <p:bldP spid="36" grpId="0" animBg="1"/>
      <p:bldP spid="37" grpId="0" animBg="1"/>
      <p:bldP spid="38" grpId="0" animBg="1"/>
      <p:bldP spid="41" grpId="0" animBg="1"/>
      <p:bldP spid="42" grpId="0" animBg="1"/>
      <p:bldP spid="43" grpId="0" animBg="1"/>
      <p:bldP spid="44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sp>
        <p:nvSpPr>
          <p:cNvPr id="2" name="AutoShape 5" descr="data:image/jpeg;base64,/9j/4AAQSkZJRgABAQAAAQABAAD/2wBDAAMCAgMCAgMDAwMEAwMEBQgFBQQEBQoHBwYIDAoMDAsKCwsNDhIQDQ4RDgsLEBYQERMUFRUVDA8XGBYUGBIUFRT/2wBDAQMEBAUEBQkFBQkUDQsNFBQUFBQUFBQUFBQUFBQUFBQUFBQUFBQUFBQUFBQUFBQUFBQUFBQUFBQUFBQUFBQUFBT/wAARCAAtALwDASIAAhEBAxEB/8QAHAAAAgMBAQEBAAAAAAAAAAAABwgCBQYBAwQA/8QANxAAAQMDAwMDAgUCBQUBAAAAAQIDBAUGEQAHEgghMRMiQRRRIzJCYYEVcRYzYnKRCRgkUrHB/8QAGwEAAwEAAwEAAAAAAAAAAAAAAwQFBgACBwH/xAA1EQABAwQAAgYHCAMAAAAAAAABAgMRAAQhMRJBE4GRocHRMkJRYXGCsQUUIlJiovDxkrLC/9oADAMBAAIRAxEAPwA37lMosayLcuSoolJplxToNOuR1j80aG4lSlTs9+JQ0hIV2wBk/B0Wrs3BVaN0SbfZtaE9UkSWWYU1Ulz6f6dwoCVuAdwrBHYduxOdDG6JLd9bO2/RafVGqhIqlIqqzMeScNk0eWlDIQPKG0lCSsE/mA8qGs8u+RfVKk33PdboTCoNNqzrKnCr0G1FhttsHHc8lJSPvk69RQ195uCLjKUz7RkqgagxA58orz9TnQMgs+kqPfpMncjZ5Rma0zd8Trvu3euYoogM2NIqbUGIwpJxKbjNtR3uKuyshZUrJ4gkZ7a9tnLOkblbH3vctTpzMe56jBZQpttwoQ3NYYDjwx3wDJLpwcjGAOwGsazWJdJ3F3BdqVGTT03lT6ZXnYjrSiv6V+QSpsHAS4sANtuYBGcA5xpkNi9pK3txtjcNtVt6EZNSq9VfZXAKlttRn3l+hnIBKggpJHx4+NRbm6XatIKVQSEAfKQT1yKqsW6LlxYKZAKifmEDqg0ulIvefL2i3FuB/hSXLUq8xmmNspQjFG+j4NgEk81LXHeWc4V7ifHHRQp+9Abs+06rU7RiTVVq2KfWG2ocpxK2332klSFE9uPLlgjvjH30FrxtetbNbGTrIrcanVK56pTKbGnNUplx36ioPypIbQ0OxcKg8EHIzhB+ANaW4VfUu1WhOqbjTLRhQKHLhoJCseo8hp5AwB6SwySn7dhqrbtNXSkdLlB4oyZglMaM7mKnvrct0q6PChA0IkBU8o1E1qbrjRrg33XYzTJaYkURmrXKphfOPFlpCA3DQpQykuNErPfICUqH5tC7cik1w3Zel3qqDkFja6ZToLEGOEei4ma6UzOYUjmSlhyP6Zz5Sc/Ot7trer9c3Drdy1aKzHjzbinUdwJcJKW4tMhR1vePcpfFTiUAZCR57HWfqdKVcWy/VfV26oirx/6lH5TSCj6gwY8d11R4/lKgPA8ftoCXnWkJS4fRKR18UHPwEZ5RR1NtOrJbGwo/tkY+J5c/fWpv6AiwH7J/rC3WqJdVViwLkdjqCRDJabc9crxkJcdUw2o9gnn28jRIm3+ik30LY/wvCRWVVZqCZf1LhY9Bwp4r45zz4KBx99DPeee3WNtHEwKiK87EtmqVh+XIPZ9bCYz5a4JHZCUxUNBfjKh5OdVEu/VSqs/uFU0iIxGqkGpPsE/iZdXhhhvt7lkoDfj4zozTJulK6f1RHs/EVQnRByIEHOhSzjot0J6Haj8cASdyOzGzUYd9Ve7Ld3luimlmLU7akVml0OEFpX6VQMr6eOshWOST6bWSo8QpZGNaew7KjX1073Vc6KclmfVJTdSabQ6UhltlKFLTn4x6koYPcgj5xrH2K9JoO4V427V6Y0yut16iVqZFksK97EksOhKTjgsF31kLI7FbR+2jxszs1dljdL71h1qZTnLpehVCOZEUqXGbcd9RLJyrClAJLZJwO+dT7q8VapQtKoktkfACTr9W/jVBi2TcKWkpkDjn4nA3+nVL1L3DqbvTXdu4shLcCoUGbVYjcQ4S2qBxS9AZKQTy/DDGT+Ycl50bq/u1HpDyYj1pMT3JUCJJhJYlrRhx9pKy24e+AFFWCPjGgPeNsVeydq4G1NQagTKxVJ1Bpcr6VpbqXp7kaK2+UjGVI4FxalKGSGyTjV/Xqk5ckyrhxTcKdR5EChTYalclxX0MKSFdgMoUWHFJI8jHjVC2ZbuFIS9lJBIyeahGjPI9VI3Ly2QtTWFSAcCMAzsRzFaidToV0dQ1bsNhlTlHhxItWrK0uExjUlLaS5BbURyCQhxh0kHI54+caD9yQ7lZuaubgrqbyRa9eh2YiKhSA0pqU1ykrUgo5FwPvRgk8gOKD5ydE7am9nKxdky7Kky3Solx1O4U+x0qVDQzJgxw4BjK1hUUOFI7ALydZubBVM6cN4a8moMz443JaqP1fuSHExpUFhxRPwSppavOB30Np91pCEunmlP7iFZ1mMzyjYorrTa1rLf5VHuBHZOI9+q2VzUeJZu4u3lGqzbiLcumqKFVfjOcEQp7SWyylSiCQ3IkOJQf3IAxkaIkLcYO33TrZctaJGqa6qYUqSJi1MhtIUVKbHY8iEnAPjOhlvfcQbt5NShTE3H/AIaogrzstxfA1JUeq0yQsEAewK9JSEq8EpPnidVQvNFArzl9VD3mFcCXPpGzl2XIeQ8tDDXxyUG1D7ePvrs2ybtK1XGeEQNj8R9HAjcgZzqaC46GCkM4kydHA3udZOMbiqem7l3FcGyl/wC5dJDTVxwpD9PolOAS62xIXUVhbZScAoUhsJ5KPfKuPfGiLSLAo9Y6d5NymC02xKrIrKMvKwiF6wax+x+nJ7HJ5HudYHbiiTaRWbp24qUCK0+LtYdktOMrCVqej8mVJyOJa9RalhQHlJUO+jnbezN30jo1Tty5NpwvdNuPQw/yUqIJpSVJ9x93DlgFWM+Tj40jc3htVoIXEls4PqgZ178++aeYtU3IWCmYCxn2k47sUvFY3arlJ6Wo26c9EVu5mXJMWo05SUMoczOQ9DZCUknglp1lBUPcO3LvnTA3JuSih3vUbdNqw51QVLZiU15uUtCCp3iR62T+nmPy+cEDQK3DtKXCoNtbRMxoUqdLuSnU8uMsLWFPohRfqnSMf5Q9EuqUU/ue/bV89dCrvrD1xN/+LJbrjUJ6I6cvRJbTLTvBzt8JUg9vIV/xQtmG7jhDmRwkjJGSZSMGTgHqxSFw8pkLLeDxAHA0BB2IGSOur2BToV6b43raVLCnLfoEpmUH1qyxJqLhPrRgoYPBhxLZIySFKKT2Gh/bvSr/AN2c+47sr91Vqm/0uqOUCEzTFx0ILMZDYWpYU2TyL63z/bjjtrVbHXimtJZuCovooTd1oq1VEhJ9Q00rrEhTYT295QptAUcADl37HRd6KkhzaSq1RD7b8erXPWJrDiMnkgy1oz/JbUe3bBGpt3c3NvaSVQQUgfunPtJGeepxFULdhh26AAwQT/rGPZnHLcc6FPSqGL8tOi0uLHTG42G/BiPrzhv13ionj+k+9CSB44EZ0GjbdZu/pkplOoVKfn1hyo02ku08OJQ7KMVPqvQ+/bnzi9skAdyTjTBdKVtpt3da8qMxJUuDaLkyix0uIAcfaXLDza1kdiUglGQBkYOBqHTpSE0+/JlrSESAu17nuBQPEIadWtDCmneIJz+DKwCTkFStGN8i3W8WtcKT178RQk2qnw30m+JQ6pjwr130ok+v75WdSYr4pSptAZjBbp8E1FouISRnkoISrIHx8jIOmu9pPIfOqSq2NQK/XaJW6nSIc+r0QummzJDQW5ELqODhbJ/KVJABI+NXoGCP/wA1jXrkvNNtHSZ7zWoZYDTi3BtUd1Kz1GRJsHeexZaZTaYk+vW8lthePU9RqW+HSlJHf2KBJB7JBJx51l9xrVrrnVTflSfpC49vVS2WkQ1vLRwqEiKG1eukJOcN/WFPuwc5+MabSr2XRK9XKJWahTI0yq0Rx12mTHm8uQ1uoLbhbP6SpBKT+2sB1ByoVs0elXPIQ7mkCoLX6ABK2DTpK3G++MglpCgM/mQn7aqWN+UvNgjQ4fEd4Emp13ZpLThB2Z8D3cqBW0rrNP2JXeBjrkMVLcR2u04hHpqLSHvRCzn4WmOvH7OJH30Q9g61TF9Ot4SxCU5GhVK5DLbQjkJREqQtziP1g8uPfzxx41maTasmyeiKwnZxS1IpDESuSIpTjmXFLeLB4k9wXsZHkp/fRU6YbaTTOnSyI70l2a5U6UiqSnnEhJU7NBkPAAeEhT6gkfAAzk99M37rblspWyXFdg/vvoNk2tt8J5BA7TQM2ZgStydqbiocFj0Zbm2TFBgrA5JBVHcT2T59ylg4z8aFk6BXNxNptupFt0WTV35txQZrtMSrg5NYjNoeW0eZCSW1OqJz2AQo/A0d+i6hOUauXZTzPMlFsFdsISpvgp1EefLabeXgkcy2ygHGASD418nR9SP6bJpFvSvX+qs9NfpZQ6lIQp1E9ppTqcZ8oQkJOewUofJ1TdvkMLfLYxCCB8vnFTW7RT6GgvcqBPzf3VpuxS51b6sqRTokpuKHaTRHTzXj1ENTp7zqUj9XZtOcf+6fvpokgLbBKQkq7kDvqmmWXQ6ndFPuWVSokiv0+O7FiVFxoKfYacILiEK8gK4jP9tXmew1jn7gvNttxhAitSywGlrXOVGaVbdOjyaZ1P2E766HGalccOS1HSvK0JTTpjbhCceAYySVDt7k5x84e47SrUbqE3iqU+jrhUSoxYU6B9SoKS+thbbK5QSg548X1AZ9wIVkfdxJ9lUSp3TSrjlUuLIrtLadYhVBxoKejtugB1CFfAVxGR+2hB1R1mNZtBeuR9D7iIdvVlLrUfGXm/Qbc44PkhSAU5/fVr7P+0FfeGgRoBPUDP8AZqTeWKegcIOyVdZ/mKG20KXaB0/bcXU/EdW9Nu2XXYrfH03Ex5TspaUE578m1JP8jt21e7c1Sns/9PyqSTG9aBFtitNup9LIeLRkoWsJPkLKSoE+QrOvDcqlTtm+jyyHH1toqVp05iQYzrOUOSEQHsNqSFflStWSM9+PkZ0YdsNsIVK2AoFjqlyJEBdvpp7spQSl5SXWcLV2GAferHYgdvOvt2+hbAXzLhPUCT499ctmlpfUmcBAHWQPKl9bpJ3C2J3eYpzWZ4tGnw2VcvUK240VRCU/7yhah/vGsPKodWvhrZufbVHcrEF+5RWX46XggyYrPFKXsK9v4X1RJz8J7ZOiv0d0Z259urpD8xPN+M3bzoDAThTCHmPVIBxlQKVEDHcHHYjXp0ZNmZQrbRKbkNyrft92jqYeCQlt5FSfZfWAnIBUYwGc90pGq796m3L4aGAUQPk8wKms2heDJc3+Kf8APyJqVUpsys9YdQhsvNxmGn6PNIUfe40zGkLUAPKk8vTGfAP9iC1AQCnBGf76pFWRQnLwautVKiquRuEaciqlsGQmMV8y0F+Qkq74++r0DGsbcXBfS2n8oArUMsBkrUPWM0rVWpkql9YVpl59t2PMqtQmsNpXlbbaqQlKjxxkJ5oPfuCVjxnQ2NFq9r7nb41Kv0ldJo4q0avQGXsKUlnmphyXhBPtWiKSnPfGAQDp0nLJobt2sXOqlRDcLMNVOaqfpD10RlLC1MhXngVJCsffQG6y3GqHaNdnNR35EqoWrUKalljH47i5MRDAOSBlLj5wfgLX99W/s+/JuW0kckp7D/JqRe2QFu4Qeaj2jz1WM29iPWRsFsnNlR1Ga7HqUxKVgtrQ1OQ676ah9wH0En7t5GjV0uSYFX6cNtJEWN6ccUGK0kFHDPBAQVAfYlJUPvnOhZ1T0aTtn0+WxIYltGdblLXTGubfJC3VQwyF8c/pKOQTn/53Y+xrNjWHZdBtmE89Ih0WAxTmHXyC4tDTaUBSiABkhOTgDudCv30OWjah6RUoz7uIn/qjWbSkXCx6oCfoB4UOtotparZO7G7VxTXIrtOuKqMyaX6SiXkteikvB0eAfW5cfniP41ktn6PIgdTu6qJGWSmoSJrSUHkl1EiJSglX3BHpHI+5/bTJL7JyCdLhtI67N609+gpxSWKfT6AGmR+UqfikrWfnOIzYH86ntvLcDilH1fpAp1TKUcASOfmaZEflGu/I1FPYHv8AOpZ7jU2nqjnGgv1dMg7IVyUpWPpWJRDXEEOl2HIjhJz4GXs5/wBOjQo6AfXjJdgdJu4MxhwtvRorLiSADn8dtJBz90qI/nTFsYeRyyKA+JaVGcVZ3zt/Wrt6WjalJRDFym3o7EFMtahHEttlHplSh+nknydEXb+11WZYFuW6ZHrmjU2JA9cD/M9FpCOX88NXMBhMemxGkZ4oaQkZ89kga+oDI79+2uLdWpPATiSes12S2kHjAzEdVB3YTaar7Z1vcybVXIz6K/dEqo05UdRK0wnFKeSl0YwFh19/sPgp/sMl05UN2Du/uiJC1NOQq3UleiCFJdTLliQhzPkEJCU4/bTH+EHHb+2l82CQ451FdRYU8otRq3TWGWsDCAunMvKP3yVOH/gaZS+pxLqlnJA7iB9KWLCUKbSkYBPn9aYQD7akPjUckYGdSB8anU7XCcaXLrjpRl7J1h9D34xhzKczHUBxeckxlNoyryMKAPbTGk6XjrsS4jYN19p5TS0V+ioPED3JdqDLCx+3tdV4+QNN2hh5MGKBcCWlYmtV1Kbb1jdLYq4bTt8QkV6VGQzEcnqUllpRUEOKyPkNKdx8ZxnROpENFJp0KEhfNuMyhkKxjISkJHb+NfdxHI4GMk+NdxjOhKdUpAbOgSe2PKuwbSlRWNmB2UGOmraSqbQ21cUCruRVyJdxzpsZyKpSiqEp5RjeoD2C+B7gfOPOsj0j0N6k1C9mJJSZUGqzoLjSDlIBq1Se55+SQ4kY/wBP76ZJw4SojzpeOk512Xdu/Eh15SwzuDPgNNkDCG0NtO9u2e6pK/P2H76c6dbjbqlHcfXypbokIW2kDU0xKT313IOv3zr9nU2n66cdtLf1p0p2o2VR0x/fLlTGaW1GOAlanZsNzkVHuOPoeB5yftpkM9xpees1bjVA2w9NwoD24dCjOgAe5tx/ioZ+Pg/xp2zUUPpUKWuUhTSgau+q7aSr7y7VPW5QXIzNQeqMZRelZ4tRy4EyVJ+6/SUvjn5wO3nRoRjBP3OdcUMq/k//AHU/Gl1OqUhLZ0J76KlCUqKxs+Ff/9k="/>
          <p:cNvSpPr>
            <a:spLocks noChangeAspect="1" noChangeArrowheads="1"/>
          </p:cNvSpPr>
          <p:nvPr/>
        </p:nvSpPr>
        <p:spPr bwMode="auto">
          <a:xfrm>
            <a:off x="63500" y="-204788"/>
            <a:ext cx="1790700" cy="42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AutoShape 7" descr="data:image/jpeg;base64,/9j/4AAQSkZJRgABAQAAAQABAAD/2wBDAAMCAgMCAgMDAwMEAwMEBQgFBQQEBQoHBwYIDAoMDAsKCwsNDhIQDQ4RDgsLEBYQERMUFRUVDA8XGBYUGBIUFRT/2wBDAQMEBAUEBQkFBQkUDQsNFBQUFBQUFBQUFBQUFBQUFBQUFBQUFBQUFBQUFBQUFBQUFBQUFBQUFBQUFBQUFBQUFBT/wAARCAAtALwDASIAAhEBAxEB/8QAHAAAAgMBAQEBAAAAAAAAAAAABwgCBQYBAwQA/8QANxAAAQMDAwMDAgUCBQUBAAAAAQIDBAUGEQAHEgghMRMiQRRRIzJCYYEVcRYzYnKRCRgkUrHB/8QAGwEAAwEAAwEAAAAAAAAAAAAAAwQFBgACBwH/xAA1EQABAwQAAgYHCAMAAAAAAAABAgMRAAQhMRJBE4GRocHRMkJRYXGCsQUUIlJiovDxkrLC/9oADAMBAAIRAxEAPwA37lMosayLcuSoolJplxToNOuR1j80aG4lSlTs9+JQ0hIV2wBk/B0Wrs3BVaN0SbfZtaE9UkSWWYU1Ulz6f6dwoCVuAdwrBHYduxOdDG6JLd9bO2/RafVGqhIqlIqqzMeScNk0eWlDIQPKG0lCSsE/mA8qGs8u+RfVKk33PdboTCoNNqzrKnCr0G1FhttsHHc8lJSPvk69RQ195uCLjKUz7RkqgagxA58orz9TnQMgs+kqPfpMncjZ5Rma0zd8Trvu3euYoogM2NIqbUGIwpJxKbjNtR3uKuyshZUrJ4gkZ7a9tnLOkblbH3vctTpzMe56jBZQpttwoQ3NYYDjwx3wDJLpwcjGAOwGsazWJdJ3F3BdqVGTT03lT6ZXnYjrSiv6V+QSpsHAS4sANtuYBGcA5xpkNi9pK3txtjcNtVt6EZNSq9VfZXAKlttRn3l+hnIBKggpJHx4+NRbm6XatIKVQSEAfKQT1yKqsW6LlxYKZAKifmEDqg0ulIvefL2i3FuB/hSXLUq8xmmNspQjFG+j4NgEk81LXHeWc4V7ifHHRQp+9Abs+06rU7RiTVVq2KfWG2ocpxK2332klSFE9uPLlgjvjH30FrxtetbNbGTrIrcanVK56pTKbGnNUplx36ioPypIbQ0OxcKg8EHIzhB+ANaW4VfUu1WhOqbjTLRhQKHLhoJCseo8hp5AwB6SwySn7dhqrbtNXSkdLlB4oyZglMaM7mKnvrct0q6PChA0IkBU8o1E1qbrjRrg33XYzTJaYkURmrXKphfOPFlpCA3DQpQykuNErPfICUqH5tC7cik1w3Zel3qqDkFja6ZToLEGOEei4ma6UzOYUjmSlhyP6Zz5Sc/Ot7trer9c3Drdy1aKzHjzbinUdwJcJKW4tMhR1vePcpfFTiUAZCR57HWfqdKVcWy/VfV26oirx/6lH5TSCj6gwY8d11R4/lKgPA8ftoCXnWkJS4fRKR18UHPwEZ5RR1NtOrJbGwo/tkY+J5c/fWpv6AiwH7J/rC3WqJdVViwLkdjqCRDJabc9crxkJcdUw2o9gnn28jRIm3+ik30LY/wvCRWVVZqCZf1LhY9Bwp4r45zz4KBx99DPeee3WNtHEwKiK87EtmqVh+XIPZ9bCYz5a4JHZCUxUNBfjKh5OdVEu/VSqs/uFU0iIxGqkGpPsE/iZdXhhhvt7lkoDfj4zozTJulK6f1RHs/EVQnRByIEHOhSzjot0J6Haj8cASdyOzGzUYd9Ve7Ld3luimlmLU7akVml0OEFpX6VQMr6eOshWOST6bWSo8QpZGNaew7KjX1073Vc6KclmfVJTdSabQ6UhltlKFLTn4x6koYPcgj5xrH2K9JoO4V427V6Y0yut16iVqZFksK97EksOhKTjgsF31kLI7FbR+2jxszs1dljdL71h1qZTnLpehVCOZEUqXGbcd9RLJyrClAJLZJwO+dT7q8VapQtKoktkfACTr9W/jVBi2TcKWkpkDjn4nA3+nVL1L3DqbvTXdu4shLcCoUGbVYjcQ4S2qBxS9AZKQTy/DDGT+Ycl50bq/u1HpDyYj1pMT3JUCJJhJYlrRhx9pKy24e+AFFWCPjGgPeNsVeydq4G1NQagTKxVJ1Bpcr6VpbqXp7kaK2+UjGVI4FxalKGSGyTjV/Xqk5ckyrhxTcKdR5EChTYalclxX0MKSFdgMoUWHFJI8jHjVC2ZbuFIS9lJBIyeahGjPI9VI3Ly2QtTWFSAcCMAzsRzFaidToV0dQ1bsNhlTlHhxItWrK0uExjUlLaS5BbURyCQhxh0kHI54+caD9yQ7lZuaubgrqbyRa9eh2YiKhSA0pqU1ykrUgo5FwPvRgk8gOKD5ydE7am9nKxdky7Kky3Solx1O4U+x0qVDQzJgxw4BjK1hUUOFI7ALydZubBVM6cN4a8moMz443JaqP1fuSHExpUFhxRPwSppavOB30Np91pCEunmlP7iFZ1mMzyjYorrTa1rLf5VHuBHZOI9+q2VzUeJZu4u3lGqzbiLcumqKFVfjOcEQp7SWyylSiCQ3IkOJQf3IAxkaIkLcYO33TrZctaJGqa6qYUqSJi1MhtIUVKbHY8iEnAPjOhlvfcQbt5NShTE3H/AIaogrzstxfA1JUeq0yQsEAewK9JSEq8EpPnidVQvNFArzl9VD3mFcCXPpGzl2XIeQ8tDDXxyUG1D7ePvrs2ybtK1XGeEQNj8R9HAjcgZzqaC46GCkM4kydHA3udZOMbiqem7l3FcGyl/wC5dJDTVxwpD9PolOAS62xIXUVhbZScAoUhsJ5KPfKuPfGiLSLAo9Y6d5NymC02xKrIrKMvKwiF6wax+x+nJ7HJ5HudYHbiiTaRWbp24qUCK0+LtYdktOMrCVqej8mVJyOJa9RalhQHlJUO+jnbezN30jo1Tty5NpwvdNuPQw/yUqIJpSVJ9x93DlgFWM+Tj40jc3htVoIXEls4PqgZ178++aeYtU3IWCmYCxn2k47sUvFY3arlJ6Wo26c9EVu5mXJMWo05SUMoczOQ9DZCUknglp1lBUPcO3LvnTA3JuSih3vUbdNqw51QVLZiU15uUtCCp3iR62T+nmPy+cEDQK3DtKXCoNtbRMxoUqdLuSnU8uMsLWFPohRfqnSMf5Q9EuqUU/ue/bV89dCrvrD1xN/+LJbrjUJ6I6cvRJbTLTvBzt8JUg9vIV/xQtmG7jhDmRwkjJGSZSMGTgHqxSFw8pkLLeDxAHA0BB2IGSOur2BToV6b43raVLCnLfoEpmUH1qyxJqLhPrRgoYPBhxLZIySFKKT2Gh/bvSr/AN2c+47sr91Vqm/0uqOUCEzTFx0ILMZDYWpYU2TyL63z/bjjtrVbHXimtJZuCovooTd1oq1VEhJ9Q00rrEhTYT295QptAUcADl37HRd6KkhzaSq1RD7b8erXPWJrDiMnkgy1oz/JbUe3bBGpt3c3NvaSVQQUgfunPtJGeepxFULdhh26AAwQT/rGPZnHLcc6FPSqGL8tOi0uLHTG42G/BiPrzhv13ionj+k+9CSB44EZ0GjbdZu/pkplOoVKfn1hyo02ku08OJQ7KMVPqvQ+/bnzi9skAdyTjTBdKVtpt3da8qMxJUuDaLkyix0uIAcfaXLDza1kdiUglGQBkYOBqHTpSE0+/JlrSESAu17nuBQPEIadWtDCmneIJz+DKwCTkFStGN8i3W8WtcKT178RQk2qnw30m+JQ6pjwr130ok+v75WdSYr4pSptAZjBbp8E1FouISRnkoISrIHx8jIOmu9pPIfOqSq2NQK/XaJW6nSIc+r0QummzJDQW5ELqODhbJ/KVJABI+NXoGCP/wA1jXrkvNNtHSZ7zWoZYDTi3BtUd1Kz1GRJsHeexZaZTaYk+vW8lthePU9RqW+HSlJHf2KBJB7JBJx51l9xrVrrnVTflSfpC49vVS2WkQ1vLRwqEiKG1eukJOcN/WFPuwc5+MabSr2XRK9XKJWahTI0yq0Rx12mTHm8uQ1uoLbhbP6SpBKT+2sB1ByoVs0elXPIQ7mkCoLX6ABK2DTpK3G++MglpCgM/mQn7aqWN+UvNgjQ4fEd4Emp13ZpLThB2Z8D3cqBW0rrNP2JXeBjrkMVLcR2u04hHpqLSHvRCzn4WmOvH7OJH30Q9g61TF9Ot4SxCU5GhVK5DLbQjkJREqQtziP1g8uPfzxx41maTasmyeiKwnZxS1IpDESuSIpTjmXFLeLB4k9wXsZHkp/fRU6YbaTTOnSyI70l2a5U6UiqSnnEhJU7NBkPAAeEhT6gkfAAzk99M37rblspWyXFdg/vvoNk2tt8J5BA7TQM2ZgStydqbiocFj0Zbm2TFBgrA5JBVHcT2T59ylg4z8aFk6BXNxNptupFt0WTV35txQZrtMSrg5NYjNoeW0eZCSW1OqJz2AQo/A0d+i6hOUauXZTzPMlFsFdsISpvgp1EefLabeXgkcy2ygHGASD418nR9SP6bJpFvSvX+qs9NfpZQ6lIQp1E9ppTqcZ8oQkJOewUofJ1TdvkMLfLYxCCB8vnFTW7RT6GgvcqBPzf3VpuxS51b6sqRTokpuKHaTRHTzXj1ENTp7zqUj9XZtOcf+6fvpokgLbBKQkq7kDvqmmWXQ6ndFPuWVSokiv0+O7FiVFxoKfYacILiEK8gK4jP9tXmew1jn7gvNttxhAitSywGlrXOVGaVbdOjyaZ1P2E766HGalccOS1HSvK0JTTpjbhCceAYySVDt7k5x84e47SrUbqE3iqU+jrhUSoxYU6B9SoKS+thbbK5QSg548X1AZ9wIVkfdxJ9lUSp3TSrjlUuLIrtLadYhVBxoKejtugB1CFfAVxGR+2hB1R1mNZtBeuR9D7iIdvVlLrUfGXm/Qbc44PkhSAU5/fVr7P+0FfeGgRoBPUDP8AZqTeWKegcIOyVdZ/mKG20KXaB0/bcXU/EdW9Nu2XXYrfH03Ex5TspaUE578m1JP8jt21e7c1Sns/9PyqSTG9aBFtitNup9LIeLRkoWsJPkLKSoE+QrOvDcqlTtm+jyyHH1toqVp05iQYzrOUOSEQHsNqSFflStWSM9+PkZ0YdsNsIVK2AoFjqlyJEBdvpp7spQSl5SXWcLV2GAferHYgdvOvt2+hbAXzLhPUCT499ctmlpfUmcBAHWQPKl9bpJ3C2J3eYpzWZ4tGnw2VcvUK240VRCU/7yhah/vGsPKodWvhrZufbVHcrEF+5RWX46XggyYrPFKXsK9v4X1RJz8J7ZOiv0d0Z259urpD8xPN+M3bzoDAThTCHmPVIBxlQKVEDHcHHYjXp0ZNmZQrbRKbkNyrft92jqYeCQlt5FSfZfWAnIBUYwGc90pGq796m3L4aGAUQPk8wKms2heDJc3+Kf8APyJqVUpsys9YdQhsvNxmGn6PNIUfe40zGkLUAPKk8vTGfAP9iC1AQCnBGf76pFWRQnLwautVKiquRuEaciqlsGQmMV8y0F+Qkq74++r0DGsbcXBfS2n8oArUMsBkrUPWM0rVWpkql9YVpl59t2PMqtQmsNpXlbbaqQlKjxxkJ5oPfuCVjxnQ2NFq9r7nb41Kv0ldJo4q0avQGXsKUlnmphyXhBPtWiKSnPfGAQDp0nLJobt2sXOqlRDcLMNVOaqfpD10RlLC1MhXngVJCsffQG6y3GqHaNdnNR35EqoWrUKalljH47i5MRDAOSBlLj5wfgLX99W/s+/JuW0kckp7D/JqRe2QFu4Qeaj2jz1WM29iPWRsFsnNlR1Ga7HqUxKVgtrQ1OQ676ah9wH0En7t5GjV0uSYFX6cNtJEWN6ccUGK0kFHDPBAQVAfYlJUPvnOhZ1T0aTtn0+WxIYltGdblLXTGubfJC3VQwyF8c/pKOQTn/53Y+xrNjWHZdBtmE89Ih0WAxTmHXyC4tDTaUBSiABkhOTgDudCv30OWjah6RUoz7uIn/qjWbSkXCx6oCfoB4UOtotparZO7G7VxTXIrtOuKqMyaX6SiXkteikvB0eAfW5cfniP41ktn6PIgdTu6qJGWSmoSJrSUHkl1EiJSglX3BHpHI+5/bTJL7JyCdLhtI67N609+gpxSWKfT6AGmR+UqfikrWfnOIzYH86ntvLcDilH1fpAp1TKUcASOfmaZEflGu/I1FPYHv8AOpZ7jU2nqjnGgv1dMg7IVyUpWPpWJRDXEEOl2HIjhJz4GXs5/wBOjQo6AfXjJdgdJu4MxhwtvRorLiSADn8dtJBz90qI/nTFsYeRyyKA+JaVGcVZ3zt/Wrt6WjalJRDFym3o7EFMtahHEttlHplSh+nknydEXb+11WZYFuW6ZHrmjU2JA9cD/M9FpCOX88NXMBhMemxGkZ4oaQkZ89kga+oDI79+2uLdWpPATiSes12S2kHjAzEdVB3YTaar7Z1vcybVXIz6K/dEqo05UdRK0wnFKeSl0YwFh19/sPgp/sMl05UN2Du/uiJC1NOQq3UleiCFJdTLliQhzPkEJCU4/bTH+EHHb+2l82CQ451FdRYU8otRq3TWGWsDCAunMvKP3yVOH/gaZS+pxLqlnJA7iB9KWLCUKbSkYBPn9aYQD7akPjUckYGdSB8anU7XCcaXLrjpRl7J1h9D34xhzKczHUBxeckxlNoyryMKAPbTGk6XjrsS4jYN19p5TS0V+ioPED3JdqDLCx+3tdV4+QNN2hh5MGKBcCWlYmtV1Kbb1jdLYq4bTt8QkV6VGQzEcnqUllpRUEOKyPkNKdx8ZxnROpENFJp0KEhfNuMyhkKxjISkJHb+NfdxHI4GMk+NdxjOhKdUpAbOgSe2PKuwbSlRWNmB2UGOmraSqbQ21cUCruRVyJdxzpsZyKpSiqEp5RjeoD2C+B7gfOPOsj0j0N6k1C9mJJSZUGqzoLjSDlIBq1Se55+SQ4kY/wBP76ZJw4SojzpeOk512Xdu/Eh15SwzuDPgNNkDCG0NtO9u2e6pK/P2H76c6dbjbqlHcfXypbokIW2kDU0xKT313IOv3zr9nU2n66cdtLf1p0p2o2VR0x/fLlTGaW1GOAlanZsNzkVHuOPoeB5yftpkM9xpees1bjVA2w9NwoD24dCjOgAe5tx/ioZ+Pg/xp2zUUPpUKWuUhTSgau+q7aSr7y7VPW5QXIzNQeqMZRelZ4tRy4EyVJ+6/SUvjn5wO3nRoRjBP3OdcUMq/k//AHU/Gl1OqUhLZ0J76KlCUqKxs+Ff/9k="/>
          <p:cNvSpPr>
            <a:spLocks noChangeAspect="1" noChangeArrowheads="1"/>
          </p:cNvSpPr>
          <p:nvPr/>
        </p:nvSpPr>
        <p:spPr bwMode="auto">
          <a:xfrm>
            <a:off x="215900" y="-52388"/>
            <a:ext cx="1790700" cy="42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9" descr="data:image/jpeg;base64,/9j/4AAQSkZJRgABAQAAAQABAAD/2wBDAAMCAgMCAgMDAwMEAwMEBQgFBQQEBQoHBwYIDAoMDAsKCwsNDhIQDQ4RDgsLEBYQERMUFRUVDA8XGBYUGBIUFRT/2wBDAQMEBAUEBQkFBQkUDQsNFBQUFBQUFBQUFBQUFBQUFBQUFBQUFBQUFBQUFBQUFBQUFBQUFBQUFBQUFBQUFBQUFBT/wAARCAAtALwDASIAAhEBAxEB/8QAHAAAAgMBAQEBAAAAAAAAAAAABwgCBQYBAwQA/8QANxAAAQMDAwMDAgUCBQUBAAAAAQIDBAUGEQAHEgghMRMiQRRRIzJCYYEVcRYzYnKRCRgkUrHB/8QAGwEAAwEAAwEAAAAAAAAAAAAAAwQFBgACBwH/xAA1EQABAwQAAgYHCAMAAAAAAAABAgMRAAQhMRJBE4GRocHRMkJRYXGCsQUUIlJiovDxkrLC/9oADAMBAAIRAxEAPwA37lMosayLcuSoolJplxToNOuR1j80aG4lSlTs9+JQ0hIV2wBk/B0Wrs3BVaN0SbfZtaE9UkSWWYU1Ulz6f6dwoCVuAdwrBHYduxOdDG6JLd9bO2/RafVGqhIqlIqqzMeScNk0eWlDIQPKG0lCSsE/mA8qGs8u+RfVKk33PdboTCoNNqzrKnCr0G1FhttsHHc8lJSPvk69RQ195uCLjKUz7RkqgagxA58orz9TnQMgs+kqPfpMncjZ5Rma0zd8Trvu3euYoogM2NIqbUGIwpJxKbjNtR3uKuyshZUrJ4gkZ7a9tnLOkblbH3vctTpzMe56jBZQpttwoQ3NYYDjwx3wDJLpwcjGAOwGsazWJdJ3F3BdqVGTT03lT6ZXnYjrSiv6V+QSpsHAS4sANtuYBGcA5xpkNi9pK3txtjcNtVt6EZNSq9VfZXAKlttRn3l+hnIBKggpJHx4+NRbm6XatIKVQSEAfKQT1yKqsW6LlxYKZAKifmEDqg0ulIvefL2i3FuB/hSXLUq8xmmNspQjFG+j4NgEk81LXHeWc4V7ifHHRQp+9Abs+06rU7RiTVVq2KfWG2ocpxK2332klSFE9uPLlgjvjH30FrxtetbNbGTrIrcanVK56pTKbGnNUplx36ioPypIbQ0OxcKg8EHIzhB+ANaW4VfUu1WhOqbjTLRhQKHLhoJCseo8hp5AwB6SwySn7dhqrbtNXSkdLlB4oyZglMaM7mKnvrct0q6PChA0IkBU8o1E1qbrjRrg33XYzTJaYkURmrXKphfOPFlpCA3DQpQykuNErPfICUqH5tC7cik1w3Zel3qqDkFja6ZToLEGOEei4ma6UzOYUjmSlhyP6Zz5Sc/Ot7trer9c3Drdy1aKzHjzbinUdwJcJKW4tMhR1vePcpfFTiUAZCR57HWfqdKVcWy/VfV26oirx/6lH5TSCj6gwY8d11R4/lKgPA8ftoCXnWkJS4fRKR18UHPwEZ5RR1NtOrJbGwo/tkY+J5c/fWpv6AiwH7J/rC3WqJdVViwLkdjqCRDJabc9crxkJcdUw2o9gnn28jRIm3+ik30LY/wvCRWVVZqCZf1LhY9Bwp4r45zz4KBx99DPeee3WNtHEwKiK87EtmqVh+XIPZ9bCYz5a4JHZCUxUNBfjKh5OdVEu/VSqs/uFU0iIxGqkGpPsE/iZdXhhhvt7lkoDfj4zozTJulK6f1RHs/EVQnRByIEHOhSzjot0J6Haj8cASdyOzGzUYd9Ve7Ld3luimlmLU7akVml0OEFpX6VQMr6eOshWOST6bWSo8QpZGNaew7KjX1073Vc6KclmfVJTdSabQ6UhltlKFLTn4x6koYPcgj5xrH2K9JoO4V427V6Y0yut16iVqZFksK97EksOhKTjgsF31kLI7FbR+2jxszs1dljdL71h1qZTnLpehVCOZEUqXGbcd9RLJyrClAJLZJwO+dT7q8VapQtKoktkfACTr9W/jVBi2TcKWkpkDjn4nA3+nVL1L3DqbvTXdu4shLcCoUGbVYjcQ4S2qBxS9AZKQTy/DDGT+Ycl50bq/u1HpDyYj1pMT3JUCJJhJYlrRhx9pKy24e+AFFWCPjGgPeNsVeydq4G1NQagTKxVJ1Bpcr6VpbqXp7kaK2+UjGVI4FxalKGSGyTjV/Xqk5ckyrhxTcKdR5EChTYalclxX0MKSFdgMoUWHFJI8jHjVC2ZbuFIS9lJBIyeahGjPI9VI3Ly2QtTWFSAcCMAzsRzFaidToV0dQ1bsNhlTlHhxItWrK0uExjUlLaS5BbURyCQhxh0kHI54+caD9yQ7lZuaubgrqbyRa9eh2YiKhSA0pqU1ykrUgo5FwPvRgk8gOKD5ydE7am9nKxdky7Kky3Solx1O4U+x0qVDQzJgxw4BjK1hUUOFI7ALydZubBVM6cN4a8moMz443JaqP1fuSHExpUFhxRPwSppavOB30Np91pCEunmlP7iFZ1mMzyjYorrTa1rLf5VHuBHZOI9+q2VzUeJZu4u3lGqzbiLcumqKFVfjOcEQp7SWyylSiCQ3IkOJQf3IAxkaIkLcYO33TrZctaJGqa6qYUqSJi1MhtIUVKbHY8iEnAPjOhlvfcQbt5NShTE3H/AIaogrzstxfA1JUeq0yQsEAewK9JSEq8EpPnidVQvNFArzl9VD3mFcCXPpGzl2XIeQ8tDDXxyUG1D7ePvrs2ybtK1XGeEQNj8R9HAjcgZzqaC46GCkM4kydHA3udZOMbiqem7l3FcGyl/wC5dJDTVxwpD9PolOAS62xIXUVhbZScAoUhsJ5KPfKuPfGiLSLAo9Y6d5NymC02xKrIrKMvKwiF6wax+x+nJ7HJ5HudYHbiiTaRWbp24qUCK0+LtYdktOMrCVqej8mVJyOJa9RalhQHlJUO+jnbezN30jo1Tty5NpwvdNuPQw/yUqIJpSVJ9x93DlgFWM+Tj40jc3htVoIXEls4PqgZ178++aeYtU3IWCmYCxn2k47sUvFY3arlJ6Wo26c9EVu5mXJMWo05SUMoczOQ9DZCUknglp1lBUPcO3LvnTA3JuSih3vUbdNqw51QVLZiU15uUtCCp3iR62T+nmPy+cEDQK3DtKXCoNtbRMxoUqdLuSnU8uMsLWFPohRfqnSMf5Q9EuqUU/ue/bV89dCrvrD1xN/+LJbrjUJ6I6cvRJbTLTvBzt8JUg9vIV/xQtmG7jhDmRwkjJGSZSMGTgHqxSFw8pkLLeDxAHA0BB2IGSOur2BToV6b43raVLCnLfoEpmUH1qyxJqLhPrRgoYPBhxLZIySFKKT2Gh/bvSr/AN2c+47sr91Vqm/0uqOUCEzTFx0ILMZDYWpYU2TyL63z/bjjtrVbHXimtJZuCovooTd1oq1VEhJ9Q00rrEhTYT295QptAUcADl37HRd6KkhzaSq1RD7b8erXPWJrDiMnkgy1oz/JbUe3bBGpt3c3NvaSVQQUgfunPtJGeepxFULdhh26AAwQT/rGPZnHLcc6FPSqGL8tOi0uLHTG42G/BiPrzhv13ionj+k+9CSB44EZ0GjbdZu/pkplOoVKfn1hyo02ku08OJQ7KMVPqvQ+/bnzi9skAdyTjTBdKVtpt3da8qMxJUuDaLkyix0uIAcfaXLDza1kdiUglGQBkYOBqHTpSE0+/JlrSESAu17nuBQPEIadWtDCmneIJz+DKwCTkFStGN8i3W8WtcKT178RQk2qnw30m+JQ6pjwr130ok+v75WdSYr4pSptAZjBbp8E1FouISRnkoISrIHx8jIOmu9pPIfOqSq2NQK/XaJW6nSIc+r0QummzJDQW5ELqODhbJ/KVJABI+NXoGCP/wA1jXrkvNNtHSZ7zWoZYDTi3BtUd1Kz1GRJsHeexZaZTaYk+vW8lthePU9RqW+HSlJHf2KBJB7JBJx51l9xrVrrnVTflSfpC49vVS2WkQ1vLRwqEiKG1eukJOcN/WFPuwc5+MabSr2XRK9XKJWahTI0yq0Rx12mTHm8uQ1uoLbhbP6SpBKT+2sB1ByoVs0elXPIQ7mkCoLX6ABK2DTpK3G++MglpCgM/mQn7aqWN+UvNgjQ4fEd4Emp13ZpLThB2Z8D3cqBW0rrNP2JXeBjrkMVLcR2u04hHpqLSHvRCzn4WmOvH7OJH30Q9g61TF9Ot4SxCU5GhVK5DLbQjkJREqQtziP1g8uPfzxx41maTasmyeiKwnZxS1IpDESuSIpTjmXFLeLB4k9wXsZHkp/fRU6YbaTTOnSyI70l2a5U6UiqSnnEhJU7NBkPAAeEhT6gkfAAzk99M37rblspWyXFdg/vvoNk2tt8J5BA7TQM2ZgStydqbiocFj0Zbm2TFBgrA5JBVHcT2T59ylg4z8aFk6BXNxNptupFt0WTV35txQZrtMSrg5NYjNoeW0eZCSW1OqJz2AQo/A0d+i6hOUauXZTzPMlFsFdsISpvgp1EefLabeXgkcy2ygHGASD418nR9SP6bJpFvSvX+qs9NfpZQ6lIQp1E9ppTqcZ8oQkJOewUofJ1TdvkMLfLYxCCB8vnFTW7RT6GgvcqBPzf3VpuxS51b6sqRTokpuKHaTRHTzXj1ENTp7zqUj9XZtOcf+6fvpokgLbBKQkq7kDvqmmWXQ6ndFPuWVSokiv0+O7FiVFxoKfYacILiEK8gK4jP9tXmew1jn7gvNttxhAitSywGlrXOVGaVbdOjyaZ1P2E766HGalccOS1HSvK0JTTpjbhCceAYySVDt7k5x84e47SrUbqE3iqU+jrhUSoxYU6B9SoKS+thbbK5QSg548X1AZ9wIVkfdxJ9lUSp3TSrjlUuLIrtLadYhVBxoKejtugB1CFfAVxGR+2hB1R1mNZtBeuR9D7iIdvVlLrUfGXm/Qbc44PkhSAU5/fVr7P+0FfeGgRoBPUDP8AZqTeWKegcIOyVdZ/mKG20KXaB0/bcXU/EdW9Nu2XXYrfH03Ex5TspaUE578m1JP8jt21e7c1Sns/9PyqSTG9aBFtitNup9LIeLRkoWsJPkLKSoE+QrOvDcqlTtm+jyyHH1toqVp05iQYzrOUOSEQHsNqSFflStWSM9+PkZ0YdsNsIVK2AoFjqlyJEBdvpp7spQSl5SXWcLV2GAferHYgdvOvt2+hbAXzLhPUCT499ctmlpfUmcBAHWQPKl9bpJ3C2J3eYpzWZ4tGnw2VcvUK240VRCU/7yhah/vGsPKodWvhrZufbVHcrEF+5RWX46XggyYrPFKXsK9v4X1RJz8J7ZOiv0d0Z259urpD8xPN+M3bzoDAThTCHmPVIBxlQKVEDHcHHYjXp0ZNmZQrbRKbkNyrft92jqYeCQlt5FSfZfWAnIBUYwGc90pGq796m3L4aGAUQPk8wKms2heDJc3+Kf8APyJqVUpsys9YdQhsvNxmGn6PNIUfe40zGkLUAPKk8vTGfAP9iC1AQCnBGf76pFWRQnLwautVKiquRuEaciqlsGQmMV8y0F+Qkq74++r0DGsbcXBfS2n8oArUMsBkrUPWM0rVWpkql9YVpl59t2PMqtQmsNpXlbbaqQlKjxxkJ5oPfuCVjxnQ2NFq9r7nb41Kv0ldJo4q0avQGXsKUlnmphyXhBPtWiKSnPfGAQDp0nLJobt2sXOqlRDcLMNVOaqfpD10RlLC1MhXngVJCsffQG6y3GqHaNdnNR35EqoWrUKalljH47i5MRDAOSBlLj5wfgLX99W/s+/JuW0kckp7D/JqRe2QFu4Qeaj2jz1WM29iPWRsFsnNlR1Ga7HqUxKVgtrQ1OQ676ah9wH0En7t5GjV0uSYFX6cNtJEWN6ccUGK0kFHDPBAQVAfYlJUPvnOhZ1T0aTtn0+WxIYltGdblLXTGubfJC3VQwyF8c/pKOQTn/53Y+xrNjWHZdBtmE89Ih0WAxTmHXyC4tDTaUBSiABkhOTgDudCv30OWjah6RUoz7uIn/qjWbSkXCx6oCfoB4UOtotparZO7G7VxTXIrtOuKqMyaX6SiXkteikvB0eAfW5cfniP41ktn6PIgdTu6qJGWSmoSJrSUHkl1EiJSglX3BHpHI+5/bTJL7JyCdLhtI67N609+gpxSWKfT6AGmR+UqfikrWfnOIzYH86ntvLcDilH1fpAp1TKUcASOfmaZEflGu/I1FPYHv8AOpZ7jU2nqjnGgv1dMg7IVyUpWPpWJRDXEEOl2HIjhJz4GXs5/wBOjQo6AfXjJdgdJu4MxhwtvRorLiSADn8dtJBz90qI/nTFsYeRyyKA+JaVGcVZ3zt/Wrt6WjalJRDFym3o7EFMtahHEttlHplSh+nknydEXb+11WZYFuW6ZHrmjU2JA9cD/M9FpCOX88NXMBhMemxGkZ4oaQkZ89kga+oDI79+2uLdWpPATiSes12S2kHjAzEdVB3YTaar7Z1vcybVXIz6K/dEqo05UdRK0wnFKeSl0YwFh19/sPgp/sMl05UN2Du/uiJC1NOQq3UleiCFJdTLliQhzPkEJCU4/bTH+EHHb+2l82CQ451FdRYU8otRq3TWGWsDCAunMvKP3yVOH/gaZS+pxLqlnJA7iB9KWLCUKbSkYBPn9aYQD7akPjUckYGdSB8anU7XCcaXLrjpRl7J1h9D34xhzKczHUBxeckxlNoyryMKAPbTGk6XjrsS4jYN19p5TS0V+ioPED3JdqDLCx+3tdV4+QNN2hh5MGKBcCWlYmtV1Kbb1jdLYq4bTt8QkV6VGQzEcnqUllpRUEOKyPkNKdx8ZxnROpENFJp0KEhfNuMyhkKxjISkJHb+NfdxHI4GMk+NdxjOhKdUpAbOgSe2PKuwbSlRWNmB2UGOmraSqbQ21cUCruRVyJdxzpsZyKpSiqEp5RjeoD2C+B7gfOPOsj0j0N6k1C9mJJSZUGqzoLjSDlIBq1Se55+SQ4kY/wBP76ZJw4SojzpeOk512Xdu/Eh15SwzuDPgNNkDCG0NtO9u2e6pK/P2H76c6dbjbqlHcfXypbokIW2kDU0xKT313IOv3zr9nU2n66cdtLf1p0p2o2VR0x/fLlTGaW1GOAlanZsNzkVHuOPoeB5yftpkM9xpees1bjVA2w9NwoD24dCjOgAe5tx/ioZ+Pg/xp2zUUPpUKWuUhTSgau+q7aSr7y7VPW5QXIzNQeqMZRelZ4tRy4EyVJ+6/SUvjn5wO3nRoRjBP3OdcUMq/k//AHU/Gl1OqUhLZ0J76KlCUqKxs+Ff/9k="/>
          <p:cNvSpPr>
            <a:spLocks noChangeAspect="1" noChangeArrowheads="1"/>
          </p:cNvSpPr>
          <p:nvPr/>
        </p:nvSpPr>
        <p:spPr bwMode="auto">
          <a:xfrm>
            <a:off x="368300" y="100012"/>
            <a:ext cx="1790700" cy="42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AutoShape 11" descr="data:image/jpeg;base64,/9j/4AAQSkZJRgABAQAAAQABAAD/2wBDAAMCAgMCAgMDAwMEAwMEBQgFBQQEBQoHBwYIDAoMDAsKCwsNDhIQDQ4RDgsLEBYQERMUFRUVDA8XGBYUGBIUFRT/2wBDAQMEBAUEBQkFBQkUDQsNFBQUFBQUFBQUFBQUFBQUFBQUFBQUFBQUFBQUFBQUFBQUFBQUFBQUFBQUFBQUFBQUFBT/wAARCAAtALwDASIAAhEBAxEB/8QAHAAAAgMBAQEBAAAAAAAAAAAABwgCBQYBAwQA/8QANxAAAQMDAwMDAgUCBQUBAAAAAQIDBAUGEQAHEgghMRMiQRRRIzJCYYEVcRYzYnKRCRgkUrHB/8QAGwEAAwEAAwEAAAAAAAAAAAAAAwQFBgACBwH/xAA1EQABAwQAAgYHCAMAAAAAAAABAgMRAAQhMRJBE4GRocHRMkJRYXGCsQUUIlJiovDxkrLC/9oADAMBAAIRAxEAPwA37lMosayLcuSoolJplxToNOuR1j80aG4lSlTs9+JQ0hIV2wBk/B0Wrs3BVaN0SbfZtaE9UkSWWYU1Ulz6f6dwoCVuAdwrBHYduxOdDG6JLd9bO2/RafVGqhIqlIqqzMeScNk0eWlDIQPKG0lCSsE/mA8qGs8u+RfVKk33PdboTCoNNqzrKnCr0G1FhttsHHc8lJSPvk69RQ195uCLjKUz7RkqgagxA58orz9TnQMgs+kqPfpMncjZ5Rma0zd8Trvu3euYoogM2NIqbUGIwpJxKbjNtR3uKuyshZUrJ4gkZ7a9tnLOkblbH3vctTpzMe56jBZQpttwoQ3NYYDjwx3wDJLpwcjGAOwGsazWJdJ3F3BdqVGTT03lT6ZXnYjrSiv6V+QSpsHAS4sANtuYBGcA5xpkNi9pK3txtjcNtVt6EZNSq9VfZXAKlttRn3l+hnIBKggpJHx4+NRbm6XatIKVQSEAfKQT1yKqsW6LlxYKZAKifmEDqg0ulIvefL2i3FuB/hSXLUq8xmmNspQjFG+j4NgEk81LXHeWc4V7ifHHRQp+9Abs+06rU7RiTVVq2KfWG2ocpxK2332klSFE9uPLlgjvjH30FrxtetbNbGTrIrcanVK56pTKbGnNUplx36ioPypIbQ0OxcKg8EHIzhB+ANaW4VfUu1WhOqbjTLRhQKHLhoJCseo8hp5AwB6SwySn7dhqrbtNXSkdLlB4oyZglMaM7mKnvrct0q6PChA0IkBU8o1E1qbrjRrg33XYzTJaYkURmrXKphfOPFlpCA3DQpQykuNErPfICUqH5tC7cik1w3Zel3qqDkFja6ZToLEGOEei4ma6UzOYUjmSlhyP6Zz5Sc/Ot7trer9c3Drdy1aKzHjzbinUdwJcJKW4tMhR1vePcpfFTiUAZCR57HWfqdKVcWy/VfV26oirx/6lH5TSCj6gwY8d11R4/lKgPA8ftoCXnWkJS4fRKR18UHPwEZ5RR1NtOrJbGwo/tkY+J5c/fWpv6AiwH7J/rC3WqJdVViwLkdjqCRDJabc9crxkJcdUw2o9gnn28jRIm3+ik30LY/wvCRWVVZqCZf1LhY9Bwp4r45zz4KBx99DPeee3WNtHEwKiK87EtmqVh+XIPZ9bCYz5a4JHZCUxUNBfjKh5OdVEu/VSqs/uFU0iIxGqkGpPsE/iZdXhhhvt7lkoDfj4zozTJulK6f1RHs/EVQnRByIEHOhSzjot0J6Haj8cASdyOzGzUYd9Ve7Ld3luimlmLU7akVml0OEFpX6VQMr6eOshWOST6bWSo8QpZGNaew7KjX1073Vc6KclmfVJTdSabQ6UhltlKFLTn4x6koYPcgj5xrH2K9JoO4V427V6Y0yut16iVqZFksK97EksOhKTjgsF31kLI7FbR+2jxszs1dljdL71h1qZTnLpehVCOZEUqXGbcd9RLJyrClAJLZJwO+dT7q8VapQtKoktkfACTr9W/jVBi2TcKWkpkDjn4nA3+nVL1L3DqbvTXdu4shLcCoUGbVYjcQ4S2qBxS9AZKQTy/DDGT+Ycl50bq/u1HpDyYj1pMT3JUCJJhJYlrRhx9pKy24e+AFFWCPjGgPeNsVeydq4G1NQagTKxVJ1Bpcr6VpbqXp7kaK2+UjGVI4FxalKGSGyTjV/Xqk5ckyrhxTcKdR5EChTYalclxX0MKSFdgMoUWHFJI8jHjVC2ZbuFIS9lJBIyeahGjPI9VI3Ly2QtTWFSAcCMAzsRzFaidToV0dQ1bsNhlTlHhxItWrK0uExjUlLaS5BbURyCQhxh0kHI54+caD9yQ7lZuaubgrqbyRa9eh2YiKhSA0pqU1ykrUgo5FwPvRgk8gOKD5ydE7am9nKxdky7Kky3Solx1O4U+x0qVDQzJgxw4BjK1hUUOFI7ALydZubBVM6cN4a8moMz443JaqP1fuSHExpUFhxRPwSppavOB30Np91pCEunmlP7iFZ1mMzyjYorrTa1rLf5VHuBHZOI9+q2VzUeJZu4u3lGqzbiLcumqKFVfjOcEQp7SWyylSiCQ3IkOJQf3IAxkaIkLcYO33TrZctaJGqa6qYUqSJi1MhtIUVKbHY8iEnAPjOhlvfcQbt5NShTE3H/AIaogrzstxfA1JUeq0yQsEAewK9JSEq8EpPnidVQvNFArzl9VD3mFcCXPpGzl2XIeQ8tDDXxyUG1D7ePvrs2ybtK1XGeEQNj8R9HAjcgZzqaC46GCkM4kydHA3udZOMbiqem7l3FcGyl/wC5dJDTVxwpD9PolOAS62xIXUVhbZScAoUhsJ5KPfKuPfGiLSLAo9Y6d5NymC02xKrIrKMvKwiF6wax+x+nJ7HJ5HudYHbiiTaRWbp24qUCK0+LtYdktOMrCVqej8mVJyOJa9RalhQHlJUO+jnbezN30jo1Tty5NpwvdNuPQw/yUqIJpSVJ9x93DlgFWM+Tj40jc3htVoIXEls4PqgZ178++aeYtU3IWCmYCxn2k47sUvFY3arlJ6Wo26c9EVu5mXJMWo05SUMoczOQ9DZCUknglp1lBUPcO3LvnTA3JuSih3vUbdNqw51QVLZiU15uUtCCp3iR62T+nmPy+cEDQK3DtKXCoNtbRMxoUqdLuSnU8uMsLWFPohRfqnSMf5Q9EuqUU/ue/bV89dCrvrD1xN/+LJbrjUJ6I6cvRJbTLTvBzt8JUg9vIV/xQtmG7jhDmRwkjJGSZSMGTgHqxSFw8pkLLeDxAHA0BB2IGSOur2BToV6b43raVLCnLfoEpmUH1qyxJqLhPrRgoYPBhxLZIySFKKT2Gh/bvSr/AN2c+47sr91Vqm/0uqOUCEzTFx0ILMZDYWpYU2TyL63z/bjjtrVbHXimtJZuCovooTd1oq1VEhJ9Q00rrEhTYT295QptAUcADl37HRd6KkhzaSq1RD7b8erXPWJrDiMnkgy1oz/JbUe3bBGpt3c3NvaSVQQUgfunPtJGeepxFULdhh26AAwQT/rGPZnHLcc6FPSqGL8tOi0uLHTG42G/BiPrzhv13ionj+k+9CSB44EZ0GjbdZu/pkplOoVKfn1hyo02ku08OJQ7KMVPqvQ+/bnzi9skAdyTjTBdKVtpt3da8qMxJUuDaLkyix0uIAcfaXLDza1kdiUglGQBkYOBqHTpSE0+/JlrSESAu17nuBQPEIadWtDCmneIJz+DKwCTkFStGN8i3W8WtcKT178RQk2qnw30m+JQ6pjwr130ok+v75WdSYr4pSptAZjBbp8E1FouISRnkoISrIHx8jIOmu9pPIfOqSq2NQK/XaJW6nSIc+r0QummzJDQW5ELqODhbJ/KVJABI+NXoGCP/wA1jXrkvNNtHSZ7zWoZYDTi3BtUd1Kz1GRJsHeexZaZTaYk+vW8lthePU9RqW+HSlJHf2KBJB7JBJx51l9xrVrrnVTflSfpC49vVS2WkQ1vLRwqEiKG1eukJOcN/WFPuwc5+MabSr2XRK9XKJWahTI0yq0Rx12mTHm8uQ1uoLbhbP6SpBKT+2sB1ByoVs0elXPIQ7mkCoLX6ABK2DTpK3G++MglpCgM/mQn7aqWN+UvNgjQ4fEd4Emp13ZpLThB2Z8D3cqBW0rrNP2JXeBjrkMVLcR2u04hHpqLSHvRCzn4WmOvH7OJH30Q9g61TF9Ot4SxCU5GhVK5DLbQjkJREqQtziP1g8uPfzxx41maTasmyeiKwnZxS1IpDESuSIpTjmXFLeLB4k9wXsZHkp/fRU6YbaTTOnSyI70l2a5U6UiqSnnEhJU7NBkPAAeEhT6gkfAAzk99M37rblspWyXFdg/vvoNk2tt8J5BA7TQM2ZgStydqbiocFj0Zbm2TFBgrA5JBVHcT2T59ylg4z8aFk6BXNxNptupFt0WTV35txQZrtMSrg5NYjNoeW0eZCSW1OqJz2AQo/A0d+i6hOUauXZTzPMlFsFdsISpvgp1EefLabeXgkcy2ygHGASD418nR9SP6bJpFvSvX+qs9NfpZQ6lIQp1E9ppTqcZ8oQkJOewUofJ1TdvkMLfLYxCCB8vnFTW7RT6GgvcqBPzf3VpuxS51b6sqRTokpuKHaTRHTzXj1ENTp7zqUj9XZtOcf+6fvpokgLbBKQkq7kDvqmmWXQ6ndFPuWVSokiv0+O7FiVFxoKfYacILiEK8gK4jP9tXmew1jn7gvNttxhAitSywGlrXOVGaVbdOjyaZ1P2E766HGalccOS1HSvK0JTTpjbhCceAYySVDt7k5x84e47SrUbqE3iqU+jrhUSoxYU6B9SoKS+thbbK5QSg548X1AZ9wIVkfdxJ9lUSp3TSrjlUuLIrtLadYhVBxoKejtugB1CFfAVxGR+2hB1R1mNZtBeuR9D7iIdvVlLrUfGXm/Qbc44PkhSAU5/fVr7P+0FfeGgRoBPUDP8AZqTeWKegcIOyVdZ/mKG20KXaB0/bcXU/EdW9Nu2XXYrfH03Ex5TspaUE578m1JP8jt21e7c1Sns/9PyqSTG9aBFtitNup9LIeLRkoWsJPkLKSoE+QrOvDcqlTtm+jyyHH1toqVp05iQYzrOUOSEQHsNqSFflStWSM9+PkZ0YdsNsIVK2AoFjqlyJEBdvpp7spQSl5SXWcLV2GAferHYgdvOvt2+hbAXzLhPUCT499ctmlpfUmcBAHWQPKl9bpJ3C2J3eYpzWZ4tGnw2VcvUK240VRCU/7yhah/vGsPKodWvhrZufbVHcrEF+5RWX46XggyYrPFKXsK9v4X1RJz8J7ZOiv0d0Z259urpD8xPN+M3bzoDAThTCHmPVIBxlQKVEDHcHHYjXp0ZNmZQrbRKbkNyrft92jqYeCQlt5FSfZfWAnIBUYwGc90pGq796m3L4aGAUQPk8wKms2heDJc3+Kf8APyJqVUpsys9YdQhsvNxmGn6PNIUfe40zGkLUAPKk8vTGfAP9iC1AQCnBGf76pFWRQnLwautVKiquRuEaciqlsGQmMV8y0F+Qkq74++r0DGsbcXBfS2n8oArUMsBkrUPWM0rVWpkql9YVpl59t2PMqtQmsNpXlbbaqQlKjxxkJ5oPfuCVjxnQ2NFq9r7nb41Kv0ldJo4q0avQGXsKUlnmphyXhBPtWiKSnPfGAQDp0nLJobt2sXOqlRDcLMNVOaqfpD10RlLC1MhXngVJCsffQG6y3GqHaNdnNR35EqoWrUKalljH47i5MRDAOSBlLj5wfgLX99W/s+/JuW0kckp7D/JqRe2QFu4Qeaj2jz1WM29iPWRsFsnNlR1Ga7HqUxKVgtrQ1OQ676ah9wH0En7t5GjV0uSYFX6cNtJEWN6ccUGK0kFHDPBAQVAfYlJUPvnOhZ1T0aTtn0+WxIYltGdblLXTGubfJC3VQwyF8c/pKOQTn/53Y+xrNjWHZdBtmE89Ih0WAxTmHXyC4tDTaUBSiABkhOTgDudCv30OWjah6RUoz7uIn/qjWbSkXCx6oCfoB4UOtotparZO7G7VxTXIrtOuKqMyaX6SiXkteikvB0eAfW5cfniP41ktn6PIgdTu6qJGWSmoSJrSUHkl1EiJSglX3BHpHI+5/bTJL7JyCdLhtI67N609+gpxSWKfT6AGmR+UqfikrWfnOIzYH86ntvLcDilH1fpAp1TKUcASOfmaZEflGu/I1FPYHv8AOpZ7jU2nqjnGgv1dMg7IVyUpWPpWJRDXEEOl2HIjhJz4GXs5/wBOjQo6AfXjJdgdJu4MxhwtvRorLiSADn8dtJBz90qI/nTFsYeRyyKA+JaVGcVZ3zt/Wrt6WjalJRDFym3o7EFMtahHEttlHplSh+nknydEXb+11WZYFuW6ZHrmjU2JA9cD/M9FpCOX88NXMBhMemxGkZ4oaQkZ89kga+oDI79+2uLdWpPATiSes12S2kHjAzEdVB3YTaar7Z1vcybVXIz6K/dEqo05UdRK0wnFKeSl0YwFh19/sPgp/sMl05UN2Du/uiJC1NOQq3UleiCFJdTLliQhzPkEJCU4/bTH+EHHb+2l82CQ451FdRYU8otRq3TWGWsDCAunMvKP3yVOH/gaZS+pxLqlnJA7iB9KWLCUKbSkYBPn9aYQD7akPjUckYGdSB8anU7XCcaXLrjpRl7J1h9D34xhzKczHUBxeckxlNoyryMKAPbTGk6XjrsS4jYN19p5TS0V+ioPED3JdqDLCx+3tdV4+QNN2hh5MGKBcCWlYmtV1Kbb1jdLYq4bTt8QkV6VGQzEcnqUllpRUEOKyPkNKdx8ZxnROpENFJp0KEhfNuMyhkKxjISkJHb+NfdxHI4GMk+NdxjOhKdUpAbOgSe2PKuwbSlRWNmB2UGOmraSqbQ21cUCruRVyJdxzpsZyKpSiqEp5RjeoD2C+B7gfOPOsj0j0N6k1C9mJJSZUGqzoLjSDlIBq1Se55+SQ4kY/wBP76ZJw4SojzpeOk512Xdu/Eh15SwzuDPgNNkDCG0NtO9u2e6pK/P2H76c6dbjbqlHcfXypbokIW2kDU0xKT313IOv3zr9nU2n66cdtLf1p0p2o2VR0x/fLlTGaW1GOAlanZsNzkVHuOPoeB5yftpkM9xpees1bjVA2w9NwoD24dCjOgAe5tx/ioZ+Pg/xp2zUUPpUKWuUhTSgau+q7aSr7y7VPW5QXIzNQeqMZRelZ4tRy4EyVJ+6/SUvjn5wO3nRoRjBP3OdcUMq/k//AHU/Gl1OqUhLZ0J76KlCUqKxs+Ff/9k="/>
          <p:cNvSpPr>
            <a:spLocks noChangeAspect="1" noChangeArrowheads="1"/>
          </p:cNvSpPr>
          <p:nvPr/>
        </p:nvSpPr>
        <p:spPr bwMode="auto">
          <a:xfrm>
            <a:off x="520700" y="252412"/>
            <a:ext cx="1790700" cy="42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2339752" y="2132856"/>
            <a:ext cx="1008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1,000mm</a:t>
            </a:r>
          </a:p>
          <a:p>
            <a:pPr algn="ctr"/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Maid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Picture 2" descr="http://ts1.mm.bing.net/th?id=HN.608044954459901857&amp;w=98&amp;h=135&amp;c=7&amp;rs=1&amp;qlt=90&amp;o=4&amp;pid=1.7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6122" y1="42222" x2="6122" y2="42222"/>
                        <a14:foregroundMark x1="39796" y1="48148" x2="39796" y2="48148"/>
                        <a14:foregroundMark x1="16327" y1="34815" x2="16327" y2="34815"/>
                        <a14:foregroundMark x1="24490" y1="35556" x2="24490" y2="35556"/>
                        <a14:foregroundMark x1="88776" y1="43704" x2="88776" y2="43704"/>
                        <a14:foregroundMark x1="96939" y1="25926" x2="96939" y2="25926"/>
                        <a14:foregroundMark x1="60204" y1="4444" x2="60204" y2="4444"/>
                        <a14:foregroundMark x1="73469" y1="12593" x2="73469" y2="12593"/>
                        <a14:foregroundMark x1="66327" y1="11852" x2="66327" y2="11852"/>
                        <a14:foregroundMark x1="65306" y1="10370" x2="77551" y2="16296"/>
                        <a14:foregroundMark x1="69388" y1="82963" x2="69388" y2="99259"/>
                        <a14:backgroundMark x1="41837" y1="38519" x2="41837" y2="38519"/>
                        <a14:backgroundMark x1="77551" y1="17037" x2="77551" y2="17037"/>
                        <a14:backgroundMark x1="78571" y1="14815" x2="78571" y2="148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602" y="2159619"/>
            <a:ext cx="736614" cy="1014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1506214" y="1988840"/>
            <a:ext cx="2196244" cy="1512168"/>
          </a:xfrm>
          <a:prstGeom prst="rect">
            <a:avLst/>
          </a:prstGeom>
          <a:solidFill>
            <a:srgbClr val="BCE292"/>
          </a:solidFill>
          <a:ln w="3175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5452118" y="2343815"/>
            <a:ext cx="997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ICE</a:t>
            </a:r>
            <a:r>
              <a:rPr lang="en-GB" sz="3600" baseline="30000" dirty="0" smtClean="0">
                <a:solidFill>
                  <a:srgbClr val="0000FF"/>
                </a:solidFill>
              </a:rPr>
              <a:t>3</a:t>
            </a:r>
            <a:endParaRPr lang="en-GB" sz="3600" baseline="30000" dirty="0">
              <a:solidFill>
                <a:srgbClr val="0000FF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860032" y="1988840"/>
            <a:ext cx="2196244" cy="1512168"/>
          </a:xfrm>
          <a:prstGeom prst="rect">
            <a:avLst/>
          </a:prstGeom>
          <a:solidFill>
            <a:srgbClr val="BCE292"/>
          </a:solidFill>
          <a:ln w="3175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1000713" y="4358932"/>
            <a:ext cx="912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67544" y="3933056"/>
            <a:ext cx="2196244" cy="1512168"/>
          </a:xfrm>
          <a:prstGeom prst="rect">
            <a:avLst/>
          </a:prstGeom>
          <a:solidFill>
            <a:srgbClr val="BCE292"/>
          </a:solidFill>
          <a:ln w="3175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3534898" y="4347547"/>
            <a:ext cx="1334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OSE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059832" y="3933056"/>
            <a:ext cx="2196244" cy="1512168"/>
          </a:xfrm>
          <a:prstGeom prst="rect">
            <a:avLst/>
          </a:prstGeom>
          <a:solidFill>
            <a:srgbClr val="BCE292"/>
          </a:solidFill>
          <a:ln w="3175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5736913" y="407707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POD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28505" y="407707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POD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30264" y="486916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POD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724128" y="3933056"/>
            <a:ext cx="2196244" cy="1512168"/>
          </a:xfrm>
          <a:prstGeom prst="rect">
            <a:avLst/>
          </a:prstGeom>
          <a:solidFill>
            <a:srgbClr val="BCE292"/>
          </a:solidFill>
          <a:ln w="3175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476" y="126695"/>
            <a:ext cx="576064" cy="572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96486"/>
            <a:ext cx="288032" cy="28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465" y="646170"/>
            <a:ext cx="419231" cy="416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17804"/>
            <a:ext cx="1008112" cy="550244"/>
          </a:xfrm>
          <a:prstGeom prst="rect">
            <a:avLst/>
          </a:prstGeom>
        </p:spPr>
      </p:pic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158006"/>
            <a:ext cx="8229600" cy="894730"/>
          </a:xfrm>
        </p:spPr>
        <p:txBody>
          <a:bodyPr>
            <a:normAutofit fontScale="90000"/>
          </a:bodyPr>
          <a:lstStyle/>
          <a:p>
            <a:pPr algn="ctr"/>
            <a:r>
              <a:rPr lang="en-GB" cap="small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what you see</a:t>
            </a:r>
            <a:br>
              <a:rPr lang="en-GB" cap="small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cap="small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 Fire Round</a:t>
            </a:r>
            <a:endParaRPr lang="en-GB" cap="small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>
                        <a14:foregroundMark x1="27381" y1="66443" x2="61905" y2="85235"/>
                        <a14:foregroundMark x1="50000" y1="65101" x2="22619" y2="88591"/>
                        <a14:foregroundMark x1="23810" y1="67114" x2="13095" y2="83893"/>
                        <a14:foregroundMark x1="21429" y1="91946" x2="70238" y2="95302"/>
                        <a14:foregroundMark x1="65476" y1="88591" x2="57143" y2="93289"/>
                        <a14:foregroundMark x1="61905" y1="95973" x2="54762" y2="932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828" y="314325"/>
            <a:ext cx="567421" cy="1006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86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26" grpId="0" animBg="1"/>
      <p:bldP spid="39" grpId="0" animBg="1"/>
      <p:bldP spid="41" grpId="0" animBg="1"/>
      <p:bldP spid="44" grpId="0" animBg="1"/>
      <p:bldP spid="45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92897"/>
            <a:ext cx="6552728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827584" y="980729"/>
            <a:ext cx="6552728" cy="4825631"/>
            <a:chOff x="827584" y="980729"/>
            <a:chExt cx="6552728" cy="482563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704" y="980729"/>
              <a:ext cx="4392488" cy="3791164"/>
            </a:xfrm>
            <a:prstGeom prst="rect">
              <a:avLst/>
            </a:prstGeom>
          </p:spPr>
        </p:pic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827584" y="2638008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Clr>
                  <a:srgbClr val="422683"/>
                </a:buClr>
                <a:buFont typeface="Wingdings 2"/>
                <a:buNone/>
              </a:pPr>
              <a:endParaRPr lang="en-US" sz="2000" dirty="0" smtClean="0">
                <a:ln w="1143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Clr>
                  <a:srgbClr val="422683"/>
                </a:buClr>
                <a:buFont typeface="Wingdings 2"/>
                <a:buNone/>
              </a:pPr>
              <a:endParaRPr lang="en-US" sz="2000" dirty="0">
                <a:ln w="1143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Clr>
                  <a:srgbClr val="422683"/>
                </a:buClr>
                <a:buFont typeface="Wingdings 2"/>
                <a:buNone/>
              </a:pPr>
              <a:endParaRPr lang="en-US" sz="2000" dirty="0" smtClean="0">
                <a:ln w="1143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Clr>
                  <a:srgbClr val="422683"/>
                </a:buClr>
                <a:buFont typeface="Wingdings 2"/>
                <a:buNone/>
              </a:pPr>
              <a:endParaRPr lang="en-US" sz="2000" dirty="0">
                <a:ln w="1143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Clr>
                  <a:srgbClr val="422683"/>
                </a:buClr>
                <a:buFont typeface="Wingdings 2"/>
                <a:buNone/>
              </a:pPr>
              <a:r>
                <a:rPr lang="en-US" sz="2000" dirty="0" smtClean="0">
                  <a:ln w="11430"/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Clr>
                  <a:srgbClr val="422683"/>
                </a:buClr>
                <a:buFont typeface="Wingdings 2"/>
                <a:buNone/>
              </a:pPr>
              <a:endParaRPr lang="en-US" sz="2000" dirty="0">
                <a:ln w="1143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Clr>
                  <a:srgbClr val="422683"/>
                </a:buClr>
                <a:buFont typeface="Wingdings 2"/>
                <a:buNone/>
              </a:pPr>
              <a:r>
                <a:rPr lang="en-US" sz="1400" dirty="0" smtClean="0">
                  <a:ln w="11430"/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Clr>
                  <a:srgbClr val="422683"/>
                </a:buClr>
                <a:buFont typeface="Wingdings 2"/>
                <a:buNone/>
              </a:pPr>
              <a:endParaRPr lang="en-GB" dirty="0">
                <a:solidFill>
                  <a:prstClr val="black"/>
                </a:solidFill>
              </a:endParaRPr>
            </a:p>
          </p:txBody>
        </p:sp>
      </p:grpSp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17804"/>
            <a:ext cx="1008112" cy="55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46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808</TotalTime>
  <Words>299</Words>
  <Application>Microsoft Office PowerPoint</Application>
  <PresentationFormat>On-screen Show (4:3)</PresentationFormat>
  <Paragraphs>76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PowerPoint Presentation</vt:lpstr>
      <vt:lpstr>PowerPoint Presentation</vt:lpstr>
      <vt:lpstr>Say what you see Technology</vt:lpstr>
      <vt:lpstr>Say what you see Quick Fire Round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Tracey Dunn</cp:lastModifiedBy>
  <cp:revision>83</cp:revision>
  <dcterms:created xsi:type="dcterms:W3CDTF">2015-01-26T16:10:38Z</dcterms:created>
  <dcterms:modified xsi:type="dcterms:W3CDTF">2015-04-15T13:02:16Z</dcterms:modified>
</cp:coreProperties>
</file>