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9" r:id="rId2"/>
    <p:sldId id="270" r:id="rId3"/>
    <p:sldId id="272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0" r:id="rId13"/>
    <p:sldId id="289" r:id="rId14"/>
    <p:sldId id="292" r:id="rId15"/>
    <p:sldId id="305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271" r:id="rId2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1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14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02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8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CAcQjRw&amp;url=http://www.wonderwhizkids.com/popups/13040.html&amp;ei=3hOMVeqXGqut7gbg1oTwAQ&amp;bvm=bv.96782255,d.ZGU&amp;psig=AFQjCNEauK8AEkRY0Ql-fH6E9IS49t0-6g&amp;ust=1435329870995503" TargetMode="External"/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q=arrow&amp;num=10&amp;hl=en&amp;safe=active&amp;biw=1280&amp;bih=827&amp;tbm=isch&amp;tbnid=xEze944cduPjRM:&amp;imgrefurl=http://en.wikipedia.org/wiki/File:Arrow_east.svg&amp;docid=1Yh0TPnb6SKwPM&amp;imgurl=http://upload.wikimedia.org/wikipedia/commons/thumb/7/71/Arrow_east.svg/800px-Arrow_east.svg.png&amp;w=800&amp;h=324&amp;ei=fB58ULyYBYLK0QWEkIGADA&amp;zoom=1&amp;iact=hc&amp;vpx=254&amp;vpy=179&amp;dur=797&amp;hovh=143&amp;hovw=353&amp;tx=184&amp;ty=81&amp;sig=113019278830298139607&amp;page=1&amp;tbnh=79&amp;tbnw=196&amp;start=0&amp;ndsp=24&amp;ved=1t:429,r:1,s:0,i:74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2555776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Acid and Bases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679377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pic>
        <p:nvPicPr>
          <p:cNvPr id="512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77" y="3362007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806490" y="480843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605993" y="484442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408" r="895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931246"/>
            <a:ext cx="2648277" cy="223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2842494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2554462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2428686" y="474652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Calculation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pH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475656"/>
            <a:ext cx="577445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 set 1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following: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0.01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0.02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Di-protic acids like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these acids dissociate to give two protons – 2H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2H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	+	SO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the following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90093" y="4355976"/>
            <a:ext cx="5760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722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Ethanoic acid (like most organic acids) are weak acids.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Unlike strong acids – weak acids are not fully dissociated.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COOH(aq) 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CH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+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ethanoic acid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ethanoate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ion	hydrogen ion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 	1000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After	 996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take 1000 atoms of acid only about 4 atoms dissociate into ions.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Ammonia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a weak base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NH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O(l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NH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 +   OH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Weak bases are only partially dissociated in solution.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Equilibria and weak acids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COOH(aq)     	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+ 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an expression for Kc for the above equilibria.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Kc =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weak acid Kc is given the symbol Ka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Ka is called the acid dissociation constant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larger the Ka value the stronger the acid.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 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larger the value of Ka the weaker/stronger the acid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 :</a:t>
            </a:r>
            <a:endParaRPr lang="en-GB" sz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1907704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388" y="3563888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4644008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389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664" y="1475656"/>
            <a:ext cx="563043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set 3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0.2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COOH.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0.05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HCOOH. Ka = 1.6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0.01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COOH. Ka = 6.3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is a more handy way of writing Ka Values – the numbers produced are more simple.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pKa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Ka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Converting Ka values into pKa values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Place the Ka value in the calculator and press the 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button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minus sign cancels out to give the answer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2705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664" y="1342364"/>
            <a:ext cx="56304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 set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Workout the pKa for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Ethanoic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Phenol Ka = 1.28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Benzoic acid Ka = 6.3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1814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664" y="1342364"/>
            <a:ext cx="563043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pKa values into Ka values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Add a minus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 set 5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Workout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Ka values for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Hydrofluoric acid HF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Carbonic acid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6.4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Methanoic acid HCOOH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3.75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92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34786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000" b="1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Answers</a:t>
            </a:r>
          </a:p>
        </p:txBody>
      </p:sp>
      <p:pic>
        <p:nvPicPr>
          <p:cNvPr id="8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81128" y="3850871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9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Bronsted-Lowry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259632"/>
            <a:ext cx="2218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Acid and Bases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 acid is a proton donor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base is a proton acceptor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8720" y="2195736"/>
            <a:ext cx="483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		Acids have conjugate bases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Base +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acid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Bases have conjugate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413247" y="234127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747664" y="248550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53612" y="2701533"/>
            <a:ext cx="265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  +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   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   Cl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91680" y="284554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60648" y="2987824"/>
            <a:ext cx="5397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Fill in the table below to identify the conjugate base of the listed acids. 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00550"/>
              </p:ext>
            </p:extLst>
          </p:nvPr>
        </p:nvGraphicFramePr>
        <p:xfrm>
          <a:off x="351790" y="3419872"/>
          <a:ext cx="5411470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{5202B0CA-FC54-4496-8BCA-5EF66A818D29}</a:tableStyleId>
              </a:tblPr>
              <a:tblGrid>
                <a:gridCol w="1803400"/>
                <a:gridCol w="1804035"/>
                <a:gridCol w="18040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Conjugate base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Cl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            NO</a:t>
                      </a:r>
                      <a:r>
                        <a:rPr kumimoji="0" lang="en-GB" sz="16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            SO</a:t>
                      </a:r>
                      <a:r>
                        <a:rPr kumimoji="0" lang="en-GB" sz="16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            PO</a:t>
                      </a:r>
                      <a:r>
                        <a:rPr kumimoji="0" lang="en-GB" sz="16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GB" sz="16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</a:t>
                      </a:r>
                      <a:r>
                        <a:rPr kumimoji="0" lang="en-GB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0647" y="5364088"/>
            <a:ext cx="5789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 acid donates a proton the conjugate base is formed  A conjugate base in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could gain an 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ion to reform the original acid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99" y="5868144"/>
            <a:ext cx="4830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Fill in the table to identify the conjugate acid of the listed bases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0877"/>
              </p:ext>
            </p:extLst>
          </p:nvPr>
        </p:nvGraphicFramePr>
        <p:xfrm>
          <a:off x="351790" y="6228184"/>
          <a:ext cx="5505133" cy="1836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{5202B0CA-FC54-4496-8BCA-5EF66A818D29}</a:tableStyleId>
              </a:tblPr>
              <a:tblGrid>
                <a:gridCol w="1803400"/>
                <a:gridCol w="1897698"/>
                <a:gridCol w="18040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Conjugate acid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HNO</a:t>
                      </a:r>
                      <a:r>
                        <a:rPr kumimoji="0" lang="en-GB" sz="14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kumimoji="0" lang="en-GB" sz="1400" b="1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GB" sz="14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GB" sz="14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sz="14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GB" sz="105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GB" sz="1400" b="1" kern="1200" baseline="-250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COOH</a:t>
                      </a:r>
                      <a:endParaRPr lang="en-GB" sz="105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648398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2284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Bronsted-Lowry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9" y="211966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When a base accepts a proton the conjugate acid is formed. A conjugate acid in theory could lose an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 to reform the original base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347" y="2695724"/>
            <a:ext cx="5774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substances BF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and AlCl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are both acidic - however they cannot be classified as acids using Bronsted-Lowry theory. Why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 not contain hydrogen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648398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4450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Lewis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547664"/>
            <a:ext cx="5774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theory classifies acids and bases in terms of electrons.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Acids are electron pair acceptors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Bases are electron pair donors.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For example BF</a:t>
            </a:r>
            <a:r>
              <a:rPr lang="en-GB" sz="1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reacts with NH</a:t>
            </a:r>
            <a:r>
              <a:rPr lang="en-GB" sz="1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00521"/>
              </p:ext>
            </p:extLst>
          </p:nvPr>
        </p:nvGraphicFramePr>
        <p:xfrm>
          <a:off x="342900" y="2915816"/>
          <a:ext cx="5429251" cy="223266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520190"/>
                <a:gridCol w="434340"/>
                <a:gridCol w="1140143"/>
                <a:gridCol w="488633"/>
                <a:gridCol w="1845945"/>
              </a:tblGrid>
              <a:tr h="1299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F :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 B 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F :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··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N : H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 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  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 B  : N :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  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   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20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0648" y="5508104"/>
            <a:ext cx="5774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bond is formed between the above compounds?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Dative Covalent Bonding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73016" y="3851920"/>
            <a:ext cx="43204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3613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Lewis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952417"/>
            <a:ext cx="5774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Draw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dot/cross diagram for the reaction between AlCl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NH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in the space below.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rc_mi" descr="http://www.wonderwhizkids.com/resources/content/imagesv4/chemistry/Organic+chemistry/6_6559.gif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435" y="3491880"/>
            <a:ext cx="4436035" cy="21116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2429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61136"/>
              </p:ext>
            </p:extLst>
          </p:nvPr>
        </p:nvGraphicFramePr>
        <p:xfrm>
          <a:off x="620688" y="2037928"/>
          <a:ext cx="5242264" cy="490634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–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Acid/Base Workbook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workbook provides an introduction to acid/base equilibria at Level 3</a:t>
                      </a:r>
                      <a:endParaRPr kumimoji="0" lang="en-GB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slides ALL SLIDES ARE HANDOUTS (apart from slide 2,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will be hidden) – Go through the slides with the Students, and ask them to fill in the answers (group discussions around questions)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 Minutes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Strong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834" y="1900153"/>
            <a:ext cx="57744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down the name and formula of the three strong mineral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Hydrochloric acid - HCI</a:t>
            </a:r>
            <a:endParaRPr lang="en-GB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Nitric acid – HNO</a:t>
            </a:r>
            <a:r>
              <a:rPr lang="en-GB" sz="1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Sulphuric acid – H </a:t>
            </a:r>
            <a:r>
              <a:rPr lang="en-GB" sz="1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sz="1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6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HCl is a covalent gas – it is not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acidic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However when it is dissolved in water it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dissociates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ions are produced making the solution acidic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Rewrite the above equation using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 instead of (aq) in the space below.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HCl(g)   + H</a:t>
            </a:r>
            <a:r>
              <a:rPr lang="en-GB" sz="12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(l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dirty="0">
                <a:solidFill>
                  <a:srgbClr val="FF0000"/>
                </a:solidFill>
              </a:rPr>
              <a:t>	       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 produced is called the hydroxonium ion.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64904" y="5292080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2.gstatic.com/images?q=tbn:ANd9GcSEjUzrX06vp9AFipJ-x_wmdPJQjhD0r7szMxkZjXF4JH-2nCF8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470" y="6732240"/>
            <a:ext cx="466725" cy="19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802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440668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Concentration,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Strength and 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18" y="1731744"/>
            <a:ext cx="5990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 is a measure of the dilution of an acid with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little water – less dilute – more concentrated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lot of water – more dilute – less concentrated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a measure of dissociation (splitting up). Strong acids fully split up in water.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 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	100%       100%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HCl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fully dissociates into ions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– a measure of the concentration of H</a:t>
            </a:r>
            <a:r>
              <a:rPr lang="en-GB" sz="12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pH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     = minus the logarithm (base 10) of the hydrogen ion concentration.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it is a logarithm scale a difference of pH unit of 1 is in effect a factor of 10 difference. Eg a solution that is pH 1 is ten times stronger than a solution that is pH 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36912" y="3131840"/>
            <a:ext cx="7131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5958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221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Calculation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pH Values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834" y="1875760"/>
            <a:ext cx="577445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a 0.1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HCl solution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HCl is a strong acid it fully dissociates.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    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0.1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0.1 = -1   the minus signs cancel so pH = 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 has no units.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and then find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rabicParenR" startAt="2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minus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smaller the pH value the stronger the acid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answer for the pH of 0.1 moldm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ethanoic acid = 2.89 (H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1.3x10</a:t>
            </a:r>
            <a:r>
              <a:rPr lang="en-GB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67623" y="2771800"/>
            <a:ext cx="7131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8573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Calculation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pH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475656"/>
            <a:ext cx="577445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 set 1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following: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 	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0.301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0.01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	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2.00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0.02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 	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  <a:endParaRPr lang="en-GB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Di-protic acids like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these acids dissociate to give two protons – 2H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2H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	+	SO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the following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	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  <a:endParaRPr lang="en-GB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  	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0.70</a:t>
            </a:r>
            <a:endParaRPr lang="en-GB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	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0.52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90093" y="3851920"/>
            <a:ext cx="5760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5422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Ethanoic acid (like most organic acids) are weak acids.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Unlike strong acids – weak acids are not fully dissociated.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COOH(aq) 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CH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+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ethanoic acid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ethanoate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ion	hydrogen ion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 	1000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After	 996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take 1000 atoms of acid only about 4 atoms dissociate into ions.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Ammonia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is a weak base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NH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O(l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NH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 +   OH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Weak bases are only partially dissociated in solution.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Equilibria and weak acids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COOH(aq)     	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+ 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an expression for Kc for the above equilibria.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Kc =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weak acid Kc is given the symbol Ka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Ka is called the acid dissociation constant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larger the Ka value the stronger the acid.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 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larger the value of Ka the weaker/stronger the acid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 :  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larger the Ka value the stronger the acid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888" y="1907704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388" y="3563888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4644008"/>
            <a:ext cx="4381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870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664" y="1475656"/>
            <a:ext cx="563043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set 3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0.2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COOH.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/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1.84x10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 = 2.74</a:t>
            </a: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pH of 0.05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HCOOH. Ka = 1.6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/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2.83x10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 = 2.55</a:t>
            </a: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0.01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COOH. Ka = 6.3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/>
              <a:t>	</a:t>
            </a:r>
            <a:r>
              <a:rPr lang="en-GB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7.94x10</a:t>
            </a:r>
            <a:r>
              <a:rPr lang="en-GB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 = 3.10</a:t>
            </a:r>
          </a:p>
          <a:p>
            <a:endParaRPr lang="en-GB" sz="1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pKa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is a more handy way of writing Ka Values – the numbers produced are more simple.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pKa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Ka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Converting Ka values into pKa values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Place the Ka value in the calculator and press the 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button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minus sign cancels out to give the answer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47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664" y="1342364"/>
            <a:ext cx="56304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 set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Workout the pKa for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Ethanoic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 Ka = 1.7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4.77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Phenol Ka = 1.28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9.89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Benzoic acid Ka = 6.3 x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mol 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4.20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264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Weak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648" y="133164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 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664" y="1342364"/>
            <a:ext cx="56304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pKa values into Ka values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Add a minus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10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Problems set 5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Workout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Ka values for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Hydrofluoric acid HF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5.01 x 10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Carbonic acid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6.4</a:t>
            </a:r>
          </a:p>
          <a:p>
            <a:pPr lvl="0"/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3.98 x 10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Methanoic acid HCOOH pKa =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3.75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/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1.78 x 10</a:t>
            </a:r>
            <a:r>
              <a:rPr lang="en-GB" sz="1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269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Bronsted-Lowry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259632"/>
            <a:ext cx="2218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Acid and Bases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 acid is a proton donor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base is a proton acceptor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8720" y="2195736"/>
            <a:ext cx="483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		Acids have conjugate bases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Base +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acid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Bases have conjugate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1413247" y="234127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747664" y="248550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53612" y="2701533"/>
            <a:ext cx="265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  +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   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H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+     Cl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91680" y="2845549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60648" y="2987824"/>
            <a:ext cx="5397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Fill in the table below to identify the conjugate base of the listed acids. 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35148"/>
              </p:ext>
            </p:extLst>
          </p:nvPr>
        </p:nvGraphicFramePr>
        <p:xfrm>
          <a:off x="351790" y="3419872"/>
          <a:ext cx="5411470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{5202B0CA-FC54-4496-8BCA-5EF66A818D29}</a:tableStyleId>
              </a:tblPr>
              <a:tblGrid>
                <a:gridCol w="1803400"/>
                <a:gridCol w="1804035"/>
                <a:gridCol w="18040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Conjugate base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Cl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0647" y="5364088"/>
            <a:ext cx="5789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 acid donates a proton the conjugate base is formed  A conjugate base in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theory could gain an H</a:t>
            </a:r>
            <a:r>
              <a:rPr lang="en-GB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ion to reform the original acid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99" y="5868144"/>
            <a:ext cx="4830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Fill in the table to identify the conjugate acid of the listed bases</a:t>
            </a: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684919"/>
              </p:ext>
            </p:extLst>
          </p:nvPr>
        </p:nvGraphicFramePr>
        <p:xfrm>
          <a:off x="351790" y="6228184"/>
          <a:ext cx="5505133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{5202B0CA-FC54-4496-8BCA-5EF66A818D29}</a:tableStyleId>
              </a:tblPr>
              <a:tblGrid>
                <a:gridCol w="1803400"/>
                <a:gridCol w="1897698"/>
                <a:gridCol w="18040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Conjugate acid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GB" sz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GB" sz="1800" b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GB" sz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</a:t>
                      </a:r>
                      <a:r>
                        <a:rPr lang="en-GB" sz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             H</a:t>
                      </a:r>
                      <a:r>
                        <a:rPr lang="en-GB" sz="1200" b="1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648398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Bronsted-Lowry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9" y="2119660"/>
            <a:ext cx="5774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When a base accepts a proton the conjugate acid is formed. A conjugate acid in theory could lose an 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 to reform the original base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347" y="2695724"/>
            <a:ext cx="5774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substances BF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and AlCl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are both acidic - however they cannot be classified as acids using Bronsted-Lowry theory. Why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648398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189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Lewis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547664"/>
            <a:ext cx="5774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theory classifies acids and bases in terms of electrons.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Acids are electron pair acceptors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Bases are electron pair donors.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For example BF</a:t>
            </a:r>
            <a:r>
              <a:rPr lang="en-GB" sz="1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reacts with NH</a:t>
            </a:r>
            <a:r>
              <a:rPr lang="en-GB" sz="1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84238"/>
              </p:ext>
            </p:extLst>
          </p:nvPr>
        </p:nvGraphicFramePr>
        <p:xfrm>
          <a:off x="342900" y="2915816"/>
          <a:ext cx="5429251" cy="223266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520190"/>
                <a:gridCol w="434340"/>
                <a:gridCol w="1140143"/>
                <a:gridCol w="488633"/>
                <a:gridCol w="1845945"/>
              </a:tblGrid>
              <a:tr h="1299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F :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 B 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F :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··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: N : H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 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  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 B  : N :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 ··    ··   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F :   H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··     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  <a:tr h="20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0648" y="5508104"/>
            <a:ext cx="5774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bond is formed between the above compounds?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73016" y="3851920"/>
            <a:ext cx="43204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657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Lewis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0648" y="1952417"/>
            <a:ext cx="5774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Draw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dot/cross diagram for the reaction between AlCl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NH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in the space below.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508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Strong Acids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Bases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834" y="1900153"/>
            <a:ext cx="577445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Write down the name and formula of the three strong mineral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endParaRPr lang="en-GB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endParaRPr lang="en-GB" sz="1200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HCl is a covalent gas – it is not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acidic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However when it is dissolved in water it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dissociates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ions are produced making the solution acidic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Rewrite the above equation using 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 instead of (aq) in the space below.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>
                <a:solidFill>
                  <a:srgbClr val="FF0000"/>
                </a:solidFill>
              </a:rPr>
              <a:t>	        	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ion produced is called the hydroxonium ion.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64904" y="5148064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829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440668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Concentration,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Strength and 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18" y="1731744"/>
            <a:ext cx="5990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 is a measure of the dilution of an acid with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little water – less dilute – more concentrated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lot of water – more dilute – less concentrated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a measure of dissociation (splitting up). Strong acids fully split up in water.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 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	100%       100%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HCl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fully dissociates into ions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– a measure of the concentration of H</a:t>
            </a:r>
            <a:r>
              <a:rPr lang="en-GB" sz="12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pH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     = minus the logarithm (base 10) of the hydrogen ion concentration.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it is a logarithm scale a difference of pH unit of 1 is in effect a factor of 10 difference. Eg a solution that is pH 1 is ten times stronger than a solution that is pH 2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36912" y="3131840"/>
            <a:ext cx="7131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5958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618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107504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Calculation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pH Values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6834" y="1875760"/>
            <a:ext cx="57744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 the pH of a 0.1 moldm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HCl solution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HCl is a strong acid it fully dissociates.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HCl(g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   + (aq)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	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  +  Cl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(aq)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0.1     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= 0.1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 = -log</a:t>
            </a:r>
            <a:r>
              <a:rPr lang="en-GB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0.1 = -1   the minus signs cancel so pH = 1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pH has no units.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[H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] and then find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GB" sz="1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rabicParenR" startAt="2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minus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smaller the pH value the stronger the acid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67623" y="2771800"/>
            <a:ext cx="7131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80736" y="107504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7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771</TotalTime>
  <Words>1051</Words>
  <Application>Microsoft Office PowerPoint</Application>
  <PresentationFormat>On-screen Show (4:3)</PresentationFormat>
  <Paragraphs>760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106</cp:revision>
  <dcterms:created xsi:type="dcterms:W3CDTF">2015-01-26T16:10:38Z</dcterms:created>
  <dcterms:modified xsi:type="dcterms:W3CDTF">2015-07-16T07:33:05Z</dcterms:modified>
</cp:coreProperties>
</file>