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83" r:id="rId3"/>
    <p:sldId id="284" r:id="rId4"/>
    <p:sldId id="285" r:id="rId5"/>
    <p:sldId id="274" r:id="rId6"/>
    <p:sldId id="277" r:id="rId7"/>
    <p:sldId id="278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4CEC0-38E7-4A2C-96F3-E818F04DE26D}" type="doc">
      <dgm:prSet loTypeId="urn:microsoft.com/office/officeart/2005/8/layout/lProcess3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A884B569-C745-4EA5-BDEE-EEFA98A2497A}">
      <dgm:prSet/>
      <dgm:spPr/>
      <dgm:t>
        <a:bodyPr/>
        <a:lstStyle/>
        <a:p>
          <a:pPr rtl="0"/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BIDMAS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955037-2865-4285-8CAC-C42C0D5A69B6}" type="parTrans" cxnId="{E7381A09-976C-4B0C-872F-1355C28AF373}">
      <dgm:prSet/>
      <dgm:spPr/>
      <dgm:t>
        <a:bodyPr/>
        <a:lstStyle/>
        <a:p>
          <a:endParaRPr lang="en-GB"/>
        </a:p>
      </dgm:t>
    </dgm:pt>
    <dgm:pt modelId="{1F90734B-8594-4E1E-BE25-A983022F04A9}" type="sibTrans" cxnId="{E7381A09-976C-4B0C-872F-1355C28AF373}">
      <dgm:prSet/>
      <dgm:spPr/>
      <dgm:t>
        <a:bodyPr/>
        <a:lstStyle/>
        <a:p>
          <a:endParaRPr lang="en-GB"/>
        </a:p>
      </dgm:t>
    </dgm:pt>
    <dgm:pt modelId="{68B12783-19AF-49BF-BC78-CFFBEB3965BD}">
      <dgm:prSet custT="1"/>
      <dgm:spPr/>
      <dgm:t>
        <a:bodyPr/>
        <a:lstStyle/>
        <a:p>
          <a:pPr rtl="0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Indices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8F6337-B1CF-48F7-90CD-7689B1D75569}" type="parTrans" cxnId="{168A754B-ECD3-40C3-9EA9-C78496DA7120}">
      <dgm:prSet/>
      <dgm:spPr/>
      <dgm:t>
        <a:bodyPr/>
        <a:lstStyle/>
        <a:p>
          <a:endParaRPr lang="en-GB"/>
        </a:p>
      </dgm:t>
    </dgm:pt>
    <dgm:pt modelId="{733B2677-3594-45A2-9D75-C6C5E16D2A84}" type="sibTrans" cxnId="{168A754B-ECD3-40C3-9EA9-C78496DA7120}">
      <dgm:prSet/>
      <dgm:spPr/>
      <dgm:t>
        <a:bodyPr/>
        <a:lstStyle/>
        <a:p>
          <a:endParaRPr lang="en-GB"/>
        </a:p>
      </dgm:t>
    </dgm:pt>
    <dgm:pt modelId="{7BBFBEED-7659-4A26-9EFE-1A1F033D51FB}">
      <dgm:prSet custT="1"/>
      <dgm:spPr/>
      <dgm:t>
        <a:bodyPr/>
        <a:lstStyle/>
        <a:p>
          <a:pPr rtl="0"/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Division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3685BF-F4F7-42F8-AF7F-9D3587217155}" type="parTrans" cxnId="{E1192FF2-F090-41C4-90C2-A36735667C5A}">
      <dgm:prSet/>
      <dgm:spPr/>
      <dgm:t>
        <a:bodyPr/>
        <a:lstStyle/>
        <a:p>
          <a:endParaRPr lang="en-GB"/>
        </a:p>
      </dgm:t>
    </dgm:pt>
    <dgm:pt modelId="{2CBA9F46-5D03-4B42-9131-28B627715E9C}" type="sibTrans" cxnId="{E1192FF2-F090-41C4-90C2-A36735667C5A}">
      <dgm:prSet/>
      <dgm:spPr/>
      <dgm:t>
        <a:bodyPr/>
        <a:lstStyle/>
        <a:p>
          <a:endParaRPr lang="en-GB"/>
        </a:p>
      </dgm:t>
    </dgm:pt>
    <dgm:pt modelId="{839404D7-78B8-47C3-9923-7CD49F4706B9}">
      <dgm:prSet custT="1"/>
      <dgm:spPr/>
      <dgm:t>
        <a:bodyPr/>
        <a:lstStyle/>
        <a:p>
          <a:pPr rtl="0"/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Brackets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4A27B5-7178-4DC4-8665-5B28F0BCA2BA}" type="sibTrans" cxnId="{CCB541D8-9BC8-457E-AC4A-16B412A5C055}">
      <dgm:prSet/>
      <dgm:spPr/>
      <dgm:t>
        <a:bodyPr/>
        <a:lstStyle/>
        <a:p>
          <a:endParaRPr lang="en-GB"/>
        </a:p>
      </dgm:t>
    </dgm:pt>
    <dgm:pt modelId="{73753F8C-935D-4189-B790-5EB4F887FE44}" type="parTrans" cxnId="{CCB541D8-9BC8-457E-AC4A-16B412A5C055}">
      <dgm:prSet/>
      <dgm:spPr/>
      <dgm:t>
        <a:bodyPr/>
        <a:lstStyle/>
        <a:p>
          <a:endParaRPr lang="en-GB"/>
        </a:p>
      </dgm:t>
    </dgm:pt>
    <dgm:pt modelId="{535A7F6A-2B4C-4004-BC66-943EBBB2AD27}">
      <dgm:prSet custT="1"/>
      <dgm:spPr/>
      <dgm:t>
        <a:bodyPr/>
        <a:lstStyle/>
        <a:p>
          <a:pPr rtl="0"/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Multiplication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8DF587-3876-450D-B14B-563F5999232B}" type="parTrans" cxnId="{EEC6028D-1CB7-4FCA-BF2C-C4988BAA0494}">
      <dgm:prSet/>
      <dgm:spPr/>
      <dgm:t>
        <a:bodyPr/>
        <a:lstStyle/>
        <a:p>
          <a:endParaRPr lang="en-GB"/>
        </a:p>
      </dgm:t>
    </dgm:pt>
    <dgm:pt modelId="{AC2E467B-C9C1-4D83-BF37-3BC5D27C57C6}" type="sibTrans" cxnId="{EEC6028D-1CB7-4FCA-BF2C-C4988BAA0494}">
      <dgm:prSet/>
      <dgm:spPr/>
      <dgm:t>
        <a:bodyPr/>
        <a:lstStyle/>
        <a:p>
          <a:endParaRPr lang="en-GB"/>
        </a:p>
      </dgm:t>
    </dgm:pt>
    <dgm:pt modelId="{0630C1B7-56B9-44F6-AC4F-E51D61D713E2}">
      <dgm:prSet/>
      <dgm:spPr/>
      <dgm:t>
        <a:bodyPr/>
        <a:lstStyle/>
        <a:p>
          <a:pPr rtl="0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Addition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D9976B-8B8F-4E8E-B336-A2B65FB242DA}" type="parTrans" cxnId="{85674905-DF51-427F-AB05-17F718368DFE}">
      <dgm:prSet/>
      <dgm:spPr/>
      <dgm:t>
        <a:bodyPr/>
        <a:lstStyle/>
        <a:p>
          <a:endParaRPr lang="en-GB"/>
        </a:p>
      </dgm:t>
    </dgm:pt>
    <dgm:pt modelId="{ED966665-CFF5-4490-9AB5-F15CF7AAD874}" type="sibTrans" cxnId="{85674905-DF51-427F-AB05-17F718368DFE}">
      <dgm:prSet/>
      <dgm:spPr/>
      <dgm:t>
        <a:bodyPr/>
        <a:lstStyle/>
        <a:p>
          <a:endParaRPr lang="en-GB"/>
        </a:p>
      </dgm:t>
    </dgm:pt>
    <dgm:pt modelId="{5C524D54-C24D-46FC-BEAF-9ADDC82F05D1}">
      <dgm:prSet/>
      <dgm:spPr/>
      <dgm:t>
        <a:bodyPr/>
        <a:lstStyle/>
        <a:p>
          <a:pPr rtl="0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Subtraction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0F4FF3-6695-49D4-9D4B-8E00DB9954A5}" type="parTrans" cxnId="{107DF901-3049-425C-973F-D45297F8FABA}">
      <dgm:prSet/>
      <dgm:spPr/>
      <dgm:t>
        <a:bodyPr/>
        <a:lstStyle/>
        <a:p>
          <a:endParaRPr lang="en-GB"/>
        </a:p>
      </dgm:t>
    </dgm:pt>
    <dgm:pt modelId="{F722CCC2-03C9-42BC-9C79-50C8EF556E12}" type="sibTrans" cxnId="{107DF901-3049-425C-973F-D45297F8FABA}">
      <dgm:prSet/>
      <dgm:spPr/>
      <dgm:t>
        <a:bodyPr/>
        <a:lstStyle/>
        <a:p>
          <a:endParaRPr lang="en-GB"/>
        </a:p>
      </dgm:t>
    </dgm:pt>
    <dgm:pt modelId="{63A8B324-C22A-44A1-BB92-395415C61808}" type="pres">
      <dgm:prSet presAssocID="{3394CEC0-38E7-4A2C-96F3-E818F04DE26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509C0C1-D9FF-4A2B-B667-8F2B859E6764}" type="pres">
      <dgm:prSet presAssocID="{A884B569-C745-4EA5-BDEE-EEFA98A2497A}" presName="horFlow" presStyleCnt="0"/>
      <dgm:spPr/>
    </dgm:pt>
    <dgm:pt modelId="{2DC899F4-F4B2-421B-A0FD-237DF898EC97}" type="pres">
      <dgm:prSet presAssocID="{A884B569-C745-4EA5-BDEE-EEFA98A2497A}" presName="bigChev" presStyleLbl="node1" presStyleIdx="0" presStyleCnt="2"/>
      <dgm:spPr/>
      <dgm:t>
        <a:bodyPr/>
        <a:lstStyle/>
        <a:p>
          <a:endParaRPr lang="en-GB"/>
        </a:p>
      </dgm:t>
    </dgm:pt>
    <dgm:pt modelId="{2961EAD4-4DF5-4FEC-AAC8-52415CF7AC29}" type="pres">
      <dgm:prSet presAssocID="{A884B569-C745-4EA5-BDEE-EEFA98A2497A}" presName="vSp" presStyleCnt="0"/>
      <dgm:spPr/>
    </dgm:pt>
    <dgm:pt modelId="{D227FA0E-BA94-43B6-B525-D3D5EA552EFD}" type="pres">
      <dgm:prSet presAssocID="{839404D7-78B8-47C3-9923-7CD49F4706B9}" presName="horFlow" presStyleCnt="0"/>
      <dgm:spPr/>
    </dgm:pt>
    <dgm:pt modelId="{69073002-569B-4D19-822D-1383D7E6EEEC}" type="pres">
      <dgm:prSet presAssocID="{839404D7-78B8-47C3-9923-7CD49F4706B9}" presName="bigChev" presStyleLbl="node1" presStyleIdx="1" presStyleCnt="2" custScaleY="88439"/>
      <dgm:spPr/>
      <dgm:t>
        <a:bodyPr/>
        <a:lstStyle/>
        <a:p>
          <a:endParaRPr lang="en-GB"/>
        </a:p>
      </dgm:t>
    </dgm:pt>
    <dgm:pt modelId="{70674065-3DCB-4DD0-91AD-450D89282914}" type="pres">
      <dgm:prSet presAssocID="{3B8F6337-B1CF-48F7-90CD-7689B1D75569}" presName="parTrans" presStyleCnt="0"/>
      <dgm:spPr/>
    </dgm:pt>
    <dgm:pt modelId="{EDF51E77-D879-46EB-B0D7-CF67837D8216}" type="pres">
      <dgm:prSet presAssocID="{68B12783-19AF-49BF-BC78-CFFBEB3965BD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847728-08D7-48BC-9A1E-D970A2B08D7A}" type="pres">
      <dgm:prSet presAssocID="{733B2677-3594-45A2-9D75-C6C5E16D2A84}" presName="sibTrans" presStyleCnt="0"/>
      <dgm:spPr/>
    </dgm:pt>
    <dgm:pt modelId="{D1A94C14-08FE-47D3-A552-C5333BE94D65}" type="pres">
      <dgm:prSet presAssocID="{7BBFBEED-7659-4A26-9EFE-1A1F033D51FB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BD4776-A3D5-447D-A3C9-361CB2203D09}" type="pres">
      <dgm:prSet presAssocID="{2CBA9F46-5D03-4B42-9131-28B627715E9C}" presName="sibTrans" presStyleCnt="0"/>
      <dgm:spPr/>
    </dgm:pt>
    <dgm:pt modelId="{6E842E91-B310-411C-A72C-6626A5B7F2D7}" type="pres">
      <dgm:prSet presAssocID="{535A7F6A-2B4C-4004-BC66-943EBBB2AD27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7FC926-0B72-470D-92E9-ACDED44A2529}" type="pres">
      <dgm:prSet presAssocID="{AC2E467B-C9C1-4D83-BF37-3BC5D27C57C6}" presName="sibTrans" presStyleCnt="0"/>
      <dgm:spPr/>
    </dgm:pt>
    <dgm:pt modelId="{FF53EE93-8F50-435F-A1B4-96E263EB64C3}" type="pres">
      <dgm:prSet presAssocID="{0630C1B7-56B9-44F6-AC4F-E51D61D713E2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17923-7EAC-41A9-BD0B-9529F7434F7A}" type="pres">
      <dgm:prSet presAssocID="{ED966665-CFF5-4490-9AB5-F15CF7AAD874}" presName="sibTrans" presStyleCnt="0"/>
      <dgm:spPr/>
    </dgm:pt>
    <dgm:pt modelId="{4F34D3A7-0BE1-449E-B27E-EDDFD37E75E0}" type="pres">
      <dgm:prSet presAssocID="{5C524D54-C24D-46FC-BEAF-9ADDC82F05D1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9C88FF-FEBC-48FA-9634-3219BC12925A}" type="presOf" srcId="{3394CEC0-38E7-4A2C-96F3-E818F04DE26D}" destId="{63A8B324-C22A-44A1-BB92-395415C61808}" srcOrd="0" destOrd="0" presId="urn:microsoft.com/office/officeart/2005/8/layout/lProcess3"/>
    <dgm:cxn modelId="{168A754B-ECD3-40C3-9EA9-C78496DA7120}" srcId="{839404D7-78B8-47C3-9923-7CD49F4706B9}" destId="{68B12783-19AF-49BF-BC78-CFFBEB3965BD}" srcOrd="0" destOrd="0" parTransId="{3B8F6337-B1CF-48F7-90CD-7689B1D75569}" sibTransId="{733B2677-3594-45A2-9D75-C6C5E16D2A84}"/>
    <dgm:cxn modelId="{107DF901-3049-425C-973F-D45297F8FABA}" srcId="{839404D7-78B8-47C3-9923-7CD49F4706B9}" destId="{5C524D54-C24D-46FC-BEAF-9ADDC82F05D1}" srcOrd="4" destOrd="0" parTransId="{340F4FF3-6695-49D4-9D4B-8E00DB9954A5}" sibTransId="{F722CCC2-03C9-42BC-9C79-50C8EF556E12}"/>
    <dgm:cxn modelId="{E7381A09-976C-4B0C-872F-1355C28AF373}" srcId="{3394CEC0-38E7-4A2C-96F3-E818F04DE26D}" destId="{A884B569-C745-4EA5-BDEE-EEFA98A2497A}" srcOrd="0" destOrd="0" parTransId="{E8955037-2865-4285-8CAC-C42C0D5A69B6}" sibTransId="{1F90734B-8594-4E1E-BE25-A983022F04A9}"/>
    <dgm:cxn modelId="{EEC6028D-1CB7-4FCA-BF2C-C4988BAA0494}" srcId="{839404D7-78B8-47C3-9923-7CD49F4706B9}" destId="{535A7F6A-2B4C-4004-BC66-943EBBB2AD27}" srcOrd="2" destOrd="0" parTransId="{298DF587-3876-450D-B14B-563F5999232B}" sibTransId="{AC2E467B-C9C1-4D83-BF37-3BC5D27C57C6}"/>
    <dgm:cxn modelId="{5A6B0260-64A0-4137-88DC-2731AD099942}" type="presOf" srcId="{5C524D54-C24D-46FC-BEAF-9ADDC82F05D1}" destId="{4F34D3A7-0BE1-449E-B27E-EDDFD37E75E0}" srcOrd="0" destOrd="0" presId="urn:microsoft.com/office/officeart/2005/8/layout/lProcess3"/>
    <dgm:cxn modelId="{9938CE8E-04CE-460C-89D4-1CF427670AD5}" type="presOf" srcId="{839404D7-78B8-47C3-9923-7CD49F4706B9}" destId="{69073002-569B-4D19-822D-1383D7E6EEEC}" srcOrd="0" destOrd="0" presId="urn:microsoft.com/office/officeart/2005/8/layout/lProcess3"/>
    <dgm:cxn modelId="{309C06DE-A328-4C34-B34A-8D9266C8D9B8}" type="presOf" srcId="{68B12783-19AF-49BF-BC78-CFFBEB3965BD}" destId="{EDF51E77-D879-46EB-B0D7-CF67837D8216}" srcOrd="0" destOrd="0" presId="urn:microsoft.com/office/officeart/2005/8/layout/lProcess3"/>
    <dgm:cxn modelId="{85674905-DF51-427F-AB05-17F718368DFE}" srcId="{839404D7-78B8-47C3-9923-7CD49F4706B9}" destId="{0630C1B7-56B9-44F6-AC4F-E51D61D713E2}" srcOrd="3" destOrd="0" parTransId="{52D9976B-8B8F-4E8E-B336-A2B65FB242DA}" sibTransId="{ED966665-CFF5-4490-9AB5-F15CF7AAD874}"/>
    <dgm:cxn modelId="{04D43B64-AF68-4A37-BAB0-619EBD300853}" type="presOf" srcId="{7BBFBEED-7659-4A26-9EFE-1A1F033D51FB}" destId="{D1A94C14-08FE-47D3-A552-C5333BE94D65}" srcOrd="0" destOrd="0" presId="urn:microsoft.com/office/officeart/2005/8/layout/lProcess3"/>
    <dgm:cxn modelId="{CC40F4A8-D579-4D77-A938-E4606E04C1CA}" type="presOf" srcId="{535A7F6A-2B4C-4004-BC66-943EBBB2AD27}" destId="{6E842E91-B310-411C-A72C-6626A5B7F2D7}" srcOrd="0" destOrd="0" presId="urn:microsoft.com/office/officeart/2005/8/layout/lProcess3"/>
    <dgm:cxn modelId="{7A0571DE-9448-48EA-A207-4264A6DAB5F0}" type="presOf" srcId="{0630C1B7-56B9-44F6-AC4F-E51D61D713E2}" destId="{FF53EE93-8F50-435F-A1B4-96E263EB64C3}" srcOrd="0" destOrd="0" presId="urn:microsoft.com/office/officeart/2005/8/layout/lProcess3"/>
    <dgm:cxn modelId="{CCB541D8-9BC8-457E-AC4A-16B412A5C055}" srcId="{3394CEC0-38E7-4A2C-96F3-E818F04DE26D}" destId="{839404D7-78B8-47C3-9923-7CD49F4706B9}" srcOrd="1" destOrd="0" parTransId="{73753F8C-935D-4189-B790-5EB4F887FE44}" sibTransId="{354A27B5-7178-4DC4-8665-5B28F0BCA2BA}"/>
    <dgm:cxn modelId="{E1192FF2-F090-41C4-90C2-A36735667C5A}" srcId="{839404D7-78B8-47C3-9923-7CD49F4706B9}" destId="{7BBFBEED-7659-4A26-9EFE-1A1F033D51FB}" srcOrd="1" destOrd="0" parTransId="{433685BF-F4F7-42F8-AF7F-9D3587217155}" sibTransId="{2CBA9F46-5D03-4B42-9131-28B627715E9C}"/>
    <dgm:cxn modelId="{CC5F083F-3AFD-4919-B60C-9EB8CB452CEE}" type="presOf" srcId="{A884B569-C745-4EA5-BDEE-EEFA98A2497A}" destId="{2DC899F4-F4B2-421B-A0FD-237DF898EC97}" srcOrd="0" destOrd="0" presId="urn:microsoft.com/office/officeart/2005/8/layout/lProcess3"/>
    <dgm:cxn modelId="{77641ED5-B9CF-4932-BF0F-2D314140A6C0}" type="presParOf" srcId="{63A8B324-C22A-44A1-BB92-395415C61808}" destId="{4509C0C1-D9FF-4A2B-B667-8F2B859E6764}" srcOrd="0" destOrd="0" presId="urn:microsoft.com/office/officeart/2005/8/layout/lProcess3"/>
    <dgm:cxn modelId="{67956B1F-82FC-4C16-8140-6AF6015A752F}" type="presParOf" srcId="{4509C0C1-D9FF-4A2B-B667-8F2B859E6764}" destId="{2DC899F4-F4B2-421B-A0FD-237DF898EC97}" srcOrd="0" destOrd="0" presId="urn:microsoft.com/office/officeart/2005/8/layout/lProcess3"/>
    <dgm:cxn modelId="{5F52CBE1-4350-4A6A-B209-812D812BC578}" type="presParOf" srcId="{63A8B324-C22A-44A1-BB92-395415C61808}" destId="{2961EAD4-4DF5-4FEC-AAC8-52415CF7AC29}" srcOrd="1" destOrd="0" presId="urn:microsoft.com/office/officeart/2005/8/layout/lProcess3"/>
    <dgm:cxn modelId="{86EFEBDC-66E5-4554-B118-3FCB9DC5A593}" type="presParOf" srcId="{63A8B324-C22A-44A1-BB92-395415C61808}" destId="{D227FA0E-BA94-43B6-B525-D3D5EA552EFD}" srcOrd="2" destOrd="0" presId="urn:microsoft.com/office/officeart/2005/8/layout/lProcess3"/>
    <dgm:cxn modelId="{8665E96C-B003-41F9-B71A-5DB302F6FF5C}" type="presParOf" srcId="{D227FA0E-BA94-43B6-B525-D3D5EA552EFD}" destId="{69073002-569B-4D19-822D-1383D7E6EEEC}" srcOrd="0" destOrd="0" presId="urn:microsoft.com/office/officeart/2005/8/layout/lProcess3"/>
    <dgm:cxn modelId="{15781F20-1A5B-46A4-B520-8600F8005DA6}" type="presParOf" srcId="{D227FA0E-BA94-43B6-B525-D3D5EA552EFD}" destId="{70674065-3DCB-4DD0-91AD-450D89282914}" srcOrd="1" destOrd="0" presId="urn:microsoft.com/office/officeart/2005/8/layout/lProcess3"/>
    <dgm:cxn modelId="{29690A37-4D83-49EA-9585-66E013FF3DF1}" type="presParOf" srcId="{D227FA0E-BA94-43B6-B525-D3D5EA552EFD}" destId="{EDF51E77-D879-46EB-B0D7-CF67837D8216}" srcOrd="2" destOrd="0" presId="urn:microsoft.com/office/officeart/2005/8/layout/lProcess3"/>
    <dgm:cxn modelId="{92763EAE-654C-4542-AAD3-CB6A4C7E442E}" type="presParOf" srcId="{D227FA0E-BA94-43B6-B525-D3D5EA552EFD}" destId="{F0847728-08D7-48BC-9A1E-D970A2B08D7A}" srcOrd="3" destOrd="0" presId="urn:microsoft.com/office/officeart/2005/8/layout/lProcess3"/>
    <dgm:cxn modelId="{FF5E65EF-C980-49C3-A719-AB3A62E4199D}" type="presParOf" srcId="{D227FA0E-BA94-43B6-B525-D3D5EA552EFD}" destId="{D1A94C14-08FE-47D3-A552-C5333BE94D65}" srcOrd="4" destOrd="0" presId="urn:microsoft.com/office/officeart/2005/8/layout/lProcess3"/>
    <dgm:cxn modelId="{E3D763A2-734C-4170-9FC6-023033EB875A}" type="presParOf" srcId="{D227FA0E-BA94-43B6-B525-D3D5EA552EFD}" destId="{56BD4776-A3D5-447D-A3C9-361CB2203D09}" srcOrd="5" destOrd="0" presId="urn:microsoft.com/office/officeart/2005/8/layout/lProcess3"/>
    <dgm:cxn modelId="{647B9A08-62C3-48F6-B488-7E692A698D1E}" type="presParOf" srcId="{D227FA0E-BA94-43B6-B525-D3D5EA552EFD}" destId="{6E842E91-B310-411C-A72C-6626A5B7F2D7}" srcOrd="6" destOrd="0" presId="urn:microsoft.com/office/officeart/2005/8/layout/lProcess3"/>
    <dgm:cxn modelId="{5B61DEAF-1214-48E9-A74F-988B030DAE8B}" type="presParOf" srcId="{D227FA0E-BA94-43B6-B525-D3D5EA552EFD}" destId="{7F7FC926-0B72-470D-92E9-ACDED44A2529}" srcOrd="7" destOrd="0" presId="urn:microsoft.com/office/officeart/2005/8/layout/lProcess3"/>
    <dgm:cxn modelId="{CF3BCCFE-A7D5-4866-9BE2-A1DA4042B6ED}" type="presParOf" srcId="{D227FA0E-BA94-43B6-B525-D3D5EA552EFD}" destId="{FF53EE93-8F50-435F-A1B4-96E263EB64C3}" srcOrd="8" destOrd="0" presId="urn:microsoft.com/office/officeart/2005/8/layout/lProcess3"/>
    <dgm:cxn modelId="{19427032-EF74-427C-BE1A-D27A1BA4D578}" type="presParOf" srcId="{D227FA0E-BA94-43B6-B525-D3D5EA552EFD}" destId="{56217923-7EAC-41A9-BD0B-9529F7434F7A}" srcOrd="9" destOrd="0" presId="urn:microsoft.com/office/officeart/2005/8/layout/lProcess3"/>
    <dgm:cxn modelId="{F1C4E1E2-453C-49B8-BBC5-633731FCE5BC}" type="presParOf" srcId="{D227FA0E-BA94-43B6-B525-D3D5EA552EFD}" destId="{4F34D3A7-0BE1-449E-B27E-EDDFD37E75E0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4CEC0-38E7-4A2C-96F3-E818F04DE26D}" type="doc">
      <dgm:prSet loTypeId="urn:microsoft.com/office/officeart/2005/8/layout/lProcess3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A884B569-C745-4EA5-BDEE-EEFA98A2497A}">
      <dgm:prSet/>
      <dgm:spPr/>
      <dgm:t>
        <a:bodyPr/>
        <a:lstStyle/>
        <a:p>
          <a:pPr rtl="0"/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BIDMAS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955037-2865-4285-8CAC-C42C0D5A69B6}" type="parTrans" cxnId="{E7381A09-976C-4B0C-872F-1355C28AF373}">
      <dgm:prSet/>
      <dgm:spPr/>
      <dgm:t>
        <a:bodyPr/>
        <a:lstStyle/>
        <a:p>
          <a:endParaRPr lang="en-GB"/>
        </a:p>
      </dgm:t>
    </dgm:pt>
    <dgm:pt modelId="{1F90734B-8594-4E1E-BE25-A983022F04A9}" type="sibTrans" cxnId="{E7381A09-976C-4B0C-872F-1355C28AF373}">
      <dgm:prSet/>
      <dgm:spPr/>
      <dgm:t>
        <a:bodyPr/>
        <a:lstStyle/>
        <a:p>
          <a:endParaRPr lang="en-GB"/>
        </a:p>
      </dgm:t>
    </dgm:pt>
    <dgm:pt modelId="{839404D7-78B8-47C3-9923-7CD49F4706B9}">
      <dgm:prSet custT="1"/>
      <dgm:spPr/>
      <dgm:t>
        <a:bodyPr/>
        <a:lstStyle/>
        <a:p>
          <a:pPr rtl="0"/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An agreed order of operations in Maths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4A27B5-7178-4DC4-8665-5B28F0BCA2BA}" type="sibTrans" cxnId="{CCB541D8-9BC8-457E-AC4A-16B412A5C055}">
      <dgm:prSet/>
      <dgm:spPr/>
      <dgm:t>
        <a:bodyPr/>
        <a:lstStyle/>
        <a:p>
          <a:endParaRPr lang="en-GB"/>
        </a:p>
      </dgm:t>
    </dgm:pt>
    <dgm:pt modelId="{73753F8C-935D-4189-B790-5EB4F887FE44}" type="parTrans" cxnId="{CCB541D8-9BC8-457E-AC4A-16B412A5C055}">
      <dgm:prSet/>
      <dgm:spPr/>
      <dgm:t>
        <a:bodyPr/>
        <a:lstStyle/>
        <a:p>
          <a:endParaRPr lang="en-GB"/>
        </a:p>
      </dgm:t>
    </dgm:pt>
    <dgm:pt modelId="{63A8B324-C22A-44A1-BB92-395415C61808}" type="pres">
      <dgm:prSet presAssocID="{3394CEC0-38E7-4A2C-96F3-E818F04DE26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509C0C1-D9FF-4A2B-B667-8F2B859E6764}" type="pres">
      <dgm:prSet presAssocID="{A884B569-C745-4EA5-BDEE-EEFA98A2497A}" presName="horFlow" presStyleCnt="0"/>
      <dgm:spPr/>
    </dgm:pt>
    <dgm:pt modelId="{2DC899F4-F4B2-421B-A0FD-237DF898EC97}" type="pres">
      <dgm:prSet presAssocID="{A884B569-C745-4EA5-BDEE-EEFA98A2497A}" presName="bigChev" presStyleLbl="node1" presStyleIdx="0" presStyleCnt="2"/>
      <dgm:spPr/>
      <dgm:t>
        <a:bodyPr/>
        <a:lstStyle/>
        <a:p>
          <a:endParaRPr lang="en-GB"/>
        </a:p>
      </dgm:t>
    </dgm:pt>
    <dgm:pt modelId="{2961EAD4-4DF5-4FEC-AAC8-52415CF7AC29}" type="pres">
      <dgm:prSet presAssocID="{A884B569-C745-4EA5-BDEE-EEFA98A2497A}" presName="vSp" presStyleCnt="0"/>
      <dgm:spPr/>
    </dgm:pt>
    <dgm:pt modelId="{D227FA0E-BA94-43B6-B525-D3D5EA552EFD}" type="pres">
      <dgm:prSet presAssocID="{839404D7-78B8-47C3-9923-7CD49F4706B9}" presName="horFlow" presStyleCnt="0"/>
      <dgm:spPr/>
    </dgm:pt>
    <dgm:pt modelId="{69073002-569B-4D19-822D-1383D7E6EEEC}" type="pres">
      <dgm:prSet presAssocID="{839404D7-78B8-47C3-9923-7CD49F4706B9}" presName="bigChev" presStyleLbl="node1" presStyleIdx="1" presStyleCnt="2" custScaleY="88439"/>
      <dgm:spPr/>
      <dgm:t>
        <a:bodyPr/>
        <a:lstStyle/>
        <a:p>
          <a:endParaRPr lang="en-GB"/>
        </a:p>
      </dgm:t>
    </dgm:pt>
  </dgm:ptLst>
  <dgm:cxnLst>
    <dgm:cxn modelId="{E7381A09-976C-4B0C-872F-1355C28AF373}" srcId="{3394CEC0-38E7-4A2C-96F3-E818F04DE26D}" destId="{A884B569-C745-4EA5-BDEE-EEFA98A2497A}" srcOrd="0" destOrd="0" parTransId="{E8955037-2865-4285-8CAC-C42C0D5A69B6}" sibTransId="{1F90734B-8594-4E1E-BE25-A983022F04A9}"/>
    <dgm:cxn modelId="{B860D647-84B1-4280-96A4-C82A942D429B}" type="presOf" srcId="{3394CEC0-38E7-4A2C-96F3-E818F04DE26D}" destId="{63A8B324-C22A-44A1-BB92-395415C61808}" srcOrd="0" destOrd="0" presId="urn:microsoft.com/office/officeart/2005/8/layout/lProcess3"/>
    <dgm:cxn modelId="{6C137DB9-B1F3-4FF7-B2BA-F0FBA58FB02D}" type="presOf" srcId="{839404D7-78B8-47C3-9923-7CD49F4706B9}" destId="{69073002-569B-4D19-822D-1383D7E6EEEC}" srcOrd="0" destOrd="0" presId="urn:microsoft.com/office/officeart/2005/8/layout/lProcess3"/>
    <dgm:cxn modelId="{CCB541D8-9BC8-457E-AC4A-16B412A5C055}" srcId="{3394CEC0-38E7-4A2C-96F3-E818F04DE26D}" destId="{839404D7-78B8-47C3-9923-7CD49F4706B9}" srcOrd="1" destOrd="0" parTransId="{73753F8C-935D-4189-B790-5EB4F887FE44}" sibTransId="{354A27B5-7178-4DC4-8665-5B28F0BCA2BA}"/>
    <dgm:cxn modelId="{8CA5976C-B3BB-4F71-A806-B84F58C4493B}" type="presOf" srcId="{A884B569-C745-4EA5-BDEE-EEFA98A2497A}" destId="{2DC899F4-F4B2-421B-A0FD-237DF898EC97}" srcOrd="0" destOrd="0" presId="urn:microsoft.com/office/officeart/2005/8/layout/lProcess3"/>
    <dgm:cxn modelId="{6ED7482D-A9D7-482A-845C-FBE0600EB4C2}" type="presParOf" srcId="{63A8B324-C22A-44A1-BB92-395415C61808}" destId="{4509C0C1-D9FF-4A2B-B667-8F2B859E6764}" srcOrd="0" destOrd="0" presId="urn:microsoft.com/office/officeart/2005/8/layout/lProcess3"/>
    <dgm:cxn modelId="{DC5E63F5-1162-4C29-B3CC-38F79E9C7128}" type="presParOf" srcId="{4509C0C1-D9FF-4A2B-B667-8F2B859E6764}" destId="{2DC899F4-F4B2-421B-A0FD-237DF898EC97}" srcOrd="0" destOrd="0" presId="urn:microsoft.com/office/officeart/2005/8/layout/lProcess3"/>
    <dgm:cxn modelId="{DC0405ED-6C85-48CC-8AE7-69B7776C887E}" type="presParOf" srcId="{63A8B324-C22A-44A1-BB92-395415C61808}" destId="{2961EAD4-4DF5-4FEC-AAC8-52415CF7AC29}" srcOrd="1" destOrd="0" presId="urn:microsoft.com/office/officeart/2005/8/layout/lProcess3"/>
    <dgm:cxn modelId="{76C6DDF2-BEF4-43A6-91FE-411B19E9BAE8}" type="presParOf" srcId="{63A8B324-C22A-44A1-BB92-395415C61808}" destId="{D227FA0E-BA94-43B6-B525-D3D5EA552EFD}" srcOrd="2" destOrd="0" presId="urn:microsoft.com/office/officeart/2005/8/layout/lProcess3"/>
    <dgm:cxn modelId="{4F46A0D1-75A4-4269-B945-A42D631269DA}" type="presParOf" srcId="{D227FA0E-BA94-43B6-B525-D3D5EA552EFD}" destId="{69073002-569B-4D19-822D-1383D7E6EEE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899F4-F4B2-421B-A0FD-237DF898EC97}">
      <dsp:nvSpPr>
        <dsp:cNvPr id="0" name=""/>
        <dsp:cNvSpPr/>
      </dsp:nvSpPr>
      <dsp:spPr>
        <a:xfrm>
          <a:off x="700" y="1018756"/>
          <a:ext cx="1438208" cy="57528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BIDMAS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342" y="1018756"/>
        <a:ext cx="862925" cy="575283"/>
      </dsp:txXfrm>
    </dsp:sp>
    <dsp:sp modelId="{69073002-569B-4D19-822D-1383D7E6EEEC}">
      <dsp:nvSpPr>
        <dsp:cNvPr id="0" name=""/>
        <dsp:cNvSpPr/>
      </dsp:nvSpPr>
      <dsp:spPr>
        <a:xfrm>
          <a:off x="700" y="1674579"/>
          <a:ext cx="1438208" cy="5087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Brackets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087" y="1674579"/>
        <a:ext cx="929434" cy="508774"/>
      </dsp:txXfrm>
    </dsp:sp>
    <dsp:sp modelId="{EDF51E77-D879-46EB-B0D7-CF67837D8216}">
      <dsp:nvSpPr>
        <dsp:cNvPr id="0" name=""/>
        <dsp:cNvSpPr/>
      </dsp:nvSpPr>
      <dsp:spPr>
        <a:xfrm>
          <a:off x="1251941" y="1690224"/>
          <a:ext cx="1193713" cy="477485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Indices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0684" y="1690224"/>
        <a:ext cx="716228" cy="477485"/>
      </dsp:txXfrm>
    </dsp:sp>
    <dsp:sp modelId="{D1A94C14-08FE-47D3-A552-C5333BE94D65}">
      <dsp:nvSpPr>
        <dsp:cNvPr id="0" name=""/>
        <dsp:cNvSpPr/>
      </dsp:nvSpPr>
      <dsp:spPr>
        <a:xfrm>
          <a:off x="2278534" y="1690224"/>
          <a:ext cx="1193713" cy="477485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Division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17277" y="1690224"/>
        <a:ext cx="716228" cy="477485"/>
      </dsp:txXfrm>
    </dsp:sp>
    <dsp:sp modelId="{6E842E91-B310-411C-A72C-6626A5B7F2D7}">
      <dsp:nvSpPr>
        <dsp:cNvPr id="0" name=""/>
        <dsp:cNvSpPr/>
      </dsp:nvSpPr>
      <dsp:spPr>
        <a:xfrm>
          <a:off x="3305128" y="1690224"/>
          <a:ext cx="1193713" cy="477485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Multiplication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43871" y="1690224"/>
        <a:ext cx="716228" cy="477485"/>
      </dsp:txXfrm>
    </dsp:sp>
    <dsp:sp modelId="{FF53EE93-8F50-435F-A1B4-96E263EB64C3}">
      <dsp:nvSpPr>
        <dsp:cNvPr id="0" name=""/>
        <dsp:cNvSpPr/>
      </dsp:nvSpPr>
      <dsp:spPr>
        <a:xfrm>
          <a:off x="4331721" y="1690224"/>
          <a:ext cx="1193713" cy="477485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Addition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70464" y="1690224"/>
        <a:ext cx="716228" cy="477485"/>
      </dsp:txXfrm>
    </dsp:sp>
    <dsp:sp modelId="{4F34D3A7-0BE1-449E-B27E-EDDFD37E75E0}">
      <dsp:nvSpPr>
        <dsp:cNvPr id="0" name=""/>
        <dsp:cNvSpPr/>
      </dsp:nvSpPr>
      <dsp:spPr>
        <a:xfrm>
          <a:off x="5358314" y="1690224"/>
          <a:ext cx="1193713" cy="477485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Subtraction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97057" y="1690224"/>
        <a:ext cx="716228" cy="477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899F4-F4B2-421B-A0FD-237DF898EC97}">
      <dsp:nvSpPr>
        <dsp:cNvPr id="0" name=""/>
        <dsp:cNvSpPr/>
      </dsp:nvSpPr>
      <dsp:spPr>
        <a:xfrm>
          <a:off x="1302226" y="2485"/>
          <a:ext cx="3948274" cy="157930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690" tIns="29845" rIns="0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BIDMAS</a:t>
          </a:r>
          <a:endParaRPr lang="en-GB" sz="4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91881" y="2485"/>
        <a:ext cx="2368965" cy="1579309"/>
      </dsp:txXfrm>
    </dsp:sp>
    <dsp:sp modelId="{69073002-569B-4D19-822D-1383D7E6EEEC}">
      <dsp:nvSpPr>
        <dsp:cNvPr id="0" name=""/>
        <dsp:cNvSpPr/>
      </dsp:nvSpPr>
      <dsp:spPr>
        <a:xfrm>
          <a:off x="1302226" y="1802899"/>
          <a:ext cx="3948274" cy="13967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An agreed order of operations in Maths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00589" y="1802899"/>
        <a:ext cx="2551549" cy="1396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F2EE8D-42C2-4347-AB98-9302043763C9}" type="datetimeFigureOut">
              <a:rPr lang="en-GB" smtClean="0"/>
              <a:t>12/02/2015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135F83-7CEA-439C-AEA3-EB5016786DE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7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694"/>
            <a:ext cx="2244689" cy="1937395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2638008"/>
            <a:ext cx="6552728" cy="3168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BIDMAS</a:t>
            </a:r>
          </a:p>
          <a:p>
            <a:pPr marL="0" indent="0" algn="ctr">
              <a:buFont typeface="Wingdings 2"/>
              <a:buNone/>
            </a:pP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Barbara Yates</a:t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Lancaster &amp; </a:t>
            </a:r>
            <a:r>
              <a:rPr lang="en-US" sz="2000" dirty="0" err="1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Morecambe</a:t>
            </a: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 College</a:t>
            </a:r>
          </a:p>
          <a:p>
            <a:pPr marL="0" indent="0" algn="ctr">
              <a:buFont typeface="Wingdings 2"/>
              <a:buNone/>
            </a:pP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  <a:p>
            <a:pPr marL="0" indent="0">
              <a:buFont typeface="Wingdings 2"/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400" b="1" dirty="0" smtClean="0">
                <a:ln w="11430"/>
                <a:solidFill>
                  <a:srgbClr val="42268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BIDMAS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6616"/>
            <a:ext cx="1368152" cy="74676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968042"/>
              </p:ext>
            </p:extLst>
          </p:nvPr>
        </p:nvGraphicFramePr>
        <p:xfrm>
          <a:off x="827584" y="1483288"/>
          <a:ext cx="6408000" cy="4538052"/>
        </p:xfrm>
        <a:graphic>
          <a:graphicData uri="http://schemas.openxmlformats.org/drawingml/2006/table">
            <a:tbl>
              <a:tblPr firstRow="1" bandRow="1"/>
              <a:tblGrid>
                <a:gridCol w="6408000"/>
              </a:tblGrid>
              <a:tr h="340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 number,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BIDMAS, Algebra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2683"/>
                    </a:solidFill>
                  </a:tcPr>
                </a:tc>
              </a:tr>
              <a:tr h="51713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support learners gain knowledge and understanding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BIDMAS as a </a:t>
                      </a:r>
                      <a:r>
                        <a:rPr lang="en-GB" sz="1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self-checking worksheet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Entry level to GCSE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2683"/>
                    </a:solidFill>
                  </a:tcPr>
                </a:tc>
              </a:tr>
              <a:tr h="51713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will need: attached worksheets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provided, can be a paper based or electronic activity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30 minutes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75" y="481029"/>
            <a:ext cx="849630" cy="7334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0092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5" y="5693910"/>
            <a:ext cx="1784985" cy="809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5486138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Commissioned and funded by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286374"/>
              </p:ext>
            </p:extLst>
          </p:nvPr>
        </p:nvGraphicFramePr>
        <p:xfrm>
          <a:off x="827584" y="1484784"/>
          <a:ext cx="6552728" cy="3202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654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75" y="481029"/>
            <a:ext cx="849630" cy="7334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0092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5" y="5693910"/>
            <a:ext cx="1784985" cy="809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5486138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Commissioned and funded by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433206"/>
              </p:ext>
            </p:extLst>
          </p:nvPr>
        </p:nvGraphicFramePr>
        <p:xfrm>
          <a:off x="827584" y="1484784"/>
          <a:ext cx="6552728" cy="3202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6608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0092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5" y="5693910"/>
            <a:ext cx="1784985" cy="809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5486138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Commissioned and funded by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7784" y="3077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600" dirty="0">
                <a:latin typeface="Arial" pitchFamily="34" charset="0"/>
                <a:ea typeface="Calibri" pitchFamily="34" charset="0"/>
                <a:cs typeface="Arial" pitchFamily="34" charset="0"/>
              </a:rPr>
              <a:t>Barbara Yates</a:t>
            </a:r>
            <a:endParaRPr lang="en-GB" altLang="en-US" sz="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600" dirty="0">
                <a:latin typeface="Arial" pitchFamily="34" charset="0"/>
                <a:ea typeface="Calibri" pitchFamily="34" charset="0"/>
                <a:cs typeface="Arial" pitchFamily="34" charset="0"/>
              </a:rPr>
              <a:t>Lancaster and Morecambe College</a:t>
            </a:r>
            <a:endParaRPr lang="en-GB" altLang="en-US" sz="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600" dirty="0">
                <a:latin typeface="Arial" pitchFamily="34" charset="0"/>
                <a:ea typeface="Calibri" pitchFamily="34" charset="0"/>
                <a:cs typeface="Arial" pitchFamily="34" charset="0"/>
              </a:rPr>
              <a:t>2014</a:t>
            </a:r>
            <a:endParaRPr lang="en-GB" altLang="en-US" sz="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33299"/>
              </p:ext>
            </p:extLst>
          </p:nvPr>
        </p:nvGraphicFramePr>
        <p:xfrm>
          <a:off x="2600769" y="1484784"/>
          <a:ext cx="3778055" cy="492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8055"/>
              </a:tblGrid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65 + 33 = ?</a:t>
                      </a:r>
                      <a:endParaRPr lang="en-GB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? – 45 = ?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? x 2 = ?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? – 26 = ?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? ÷ 4 = ?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? x 5 = ?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? ÷ 10 = ? 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7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? x legs on a spider = ?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? + days in a leap year = ?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  <a:tr h="25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My final answer is ?</a:t>
                      </a:r>
                      <a:endParaRPr lang="en-GB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50" marR="44150" marT="0" marB="0"/>
                </a:tc>
              </a:tr>
            </a:tbl>
          </a:graphicData>
        </a:graphic>
      </p:graphicFrame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756275" y="7680325"/>
            <a:ext cx="100013" cy="263525"/>
          </a:xfrm>
          <a:prstGeom prst="downArrow">
            <a:avLst>
              <a:gd name="adj1" fmla="val 50000"/>
              <a:gd name="adj2" fmla="val 652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5756275" y="8466138"/>
            <a:ext cx="100013" cy="263525"/>
          </a:xfrm>
          <a:prstGeom prst="downArrow">
            <a:avLst>
              <a:gd name="adj1" fmla="val 50000"/>
              <a:gd name="adj2" fmla="val 652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7504" y="8215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BIDMAS – Basic Operations Trail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87575" y="2028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0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0092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5" y="5693910"/>
            <a:ext cx="1784985" cy="809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5486138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Commissioned and funded by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7784" y="3077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600" dirty="0">
                <a:latin typeface="Arial" pitchFamily="34" charset="0"/>
                <a:ea typeface="Calibri" pitchFamily="34" charset="0"/>
                <a:cs typeface="Arial" pitchFamily="34" charset="0"/>
              </a:rPr>
              <a:t>Barbara Yates</a:t>
            </a:r>
            <a:endParaRPr lang="en-GB" altLang="en-US" sz="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600" dirty="0">
                <a:latin typeface="Arial" pitchFamily="34" charset="0"/>
                <a:ea typeface="Calibri" pitchFamily="34" charset="0"/>
                <a:cs typeface="Arial" pitchFamily="34" charset="0"/>
              </a:rPr>
              <a:t>Lancaster and Morecambe College</a:t>
            </a:r>
            <a:endParaRPr lang="en-GB" altLang="en-US" sz="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600" dirty="0">
                <a:latin typeface="Arial" pitchFamily="34" charset="0"/>
                <a:ea typeface="Calibri" pitchFamily="34" charset="0"/>
                <a:cs typeface="Arial" pitchFamily="34" charset="0"/>
              </a:rPr>
              <a:t>2014</a:t>
            </a:r>
            <a:endParaRPr lang="en-GB" alt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1760" y="6698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BIDMAS - Algebra Trail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6302066"/>
                  </p:ext>
                </p:extLst>
              </p:nvPr>
            </p:nvGraphicFramePr>
            <p:xfrm>
              <a:off x="2774339" y="1236802"/>
              <a:ext cx="3846842" cy="48466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846842"/>
                  </a:tblGrid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 dirty="0">
                              <a:effectLst/>
                            </a:rPr>
                            <a:t>ab = ?</a:t>
                          </a:r>
                          <a:endParaRPr lang="en-GB" sz="8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1009015" algn="l"/>
                              <a:tab pos="2865755" algn="ctr"/>
                            </a:tabLst>
                          </a:pPr>
                          <a:r>
                            <a:rPr lang="en-GB" sz="1500">
                              <a:effectLst/>
                            </a:rPr>
                            <a:t>?+ (2b + 2c)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x (6a + 3c)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 dirty="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– (4c – 2d)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÷ (110d – 4a – b)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</a:t>
                          </a:r>
                          <a:r>
                            <a:rPr lang="en-GB" sz="1500" baseline="30000">
                              <a:effectLst/>
                            </a:rPr>
                            <a:t>5 </a:t>
                          </a:r>
                          <a:r>
                            <a:rPr lang="en-GB" sz="1500">
                              <a:effectLst/>
                            </a:rPr>
                            <a:t>+ 7d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5140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÷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500" i="1">
                                      <a:effectLst/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500">
                                      <a:effectLst/>
                                      <a:latin typeface="Cambria Math"/>
                                    </a:rPr>
                                    <m:t>81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500">
                              <a:effectLst/>
                            </a:rPr>
                            <a:t>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</a:t>
                          </a:r>
                          <a:r>
                            <a:rPr lang="en-GB" sz="1500" baseline="30000">
                              <a:effectLst/>
                            </a:rPr>
                            <a:t>2 </a:t>
                          </a:r>
                          <a:r>
                            <a:rPr lang="en-GB" sz="1500">
                              <a:effectLst/>
                            </a:rPr>
                            <a:t>x 2</a:t>
                          </a:r>
                          <a:r>
                            <a:rPr lang="en-GB" sz="1500" baseline="30000">
                              <a:effectLst/>
                            </a:rPr>
                            <a:t>3 </a:t>
                          </a:r>
                          <a:r>
                            <a:rPr lang="en-GB" sz="1500">
                              <a:effectLst/>
                            </a:rPr>
                            <a:t>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 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– (2a + 3c x 4d ÷c)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 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45952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x (</a:t>
                          </a:r>
                          <a:r>
                            <a:rPr lang="en-GB" sz="1500" u="sng">
                              <a:effectLst/>
                            </a:rPr>
                            <a:t>6b – 4c</a:t>
                          </a:r>
                          <a:r>
                            <a:rPr lang="en-GB" sz="1500">
                              <a:effectLst/>
                            </a:rPr>
                            <a:t>) = ?</a:t>
                          </a:r>
                          <a:endParaRPr lang="en-GB" sz="80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d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 dirty="0">
                              <a:effectLst/>
                            </a:rPr>
                            <a:t>My final answer is ?</a:t>
                          </a:r>
                          <a:endParaRPr lang="en-GB" sz="8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6302066"/>
                  </p:ext>
                </p:extLst>
              </p:nvPr>
            </p:nvGraphicFramePr>
            <p:xfrm>
              <a:off x="2774339" y="1236802"/>
              <a:ext cx="3846842" cy="48466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846842"/>
                  </a:tblGrid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 dirty="0">
                              <a:effectLst/>
                            </a:rPr>
                            <a:t>ab = ?</a:t>
                          </a:r>
                          <a:endParaRPr lang="en-GB" sz="8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1009015" algn="l"/>
                              <a:tab pos="2865755" algn="ctr"/>
                            </a:tabLst>
                          </a:pPr>
                          <a:r>
                            <a:rPr lang="en-GB" sz="1500">
                              <a:effectLst/>
                            </a:rPr>
                            <a:t>?+ (2b + 2c)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x (6a + 3c)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 dirty="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– (4c – 2d)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÷ (110d – 4a – b)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</a:t>
                          </a:r>
                          <a:r>
                            <a:rPr lang="en-GB" sz="1500" baseline="30000">
                              <a:effectLst/>
                            </a:rPr>
                            <a:t>5 </a:t>
                          </a:r>
                          <a:r>
                            <a:rPr lang="en-GB" sz="1500">
                              <a:effectLst/>
                            </a:rPr>
                            <a:t>+ 7d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514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953" marR="44953" marT="0" marB="0" anchor="ctr">
                        <a:blipFill rotWithShape="1">
                          <a:blip r:embed="rId4"/>
                          <a:stretch>
                            <a:fillRect t="-1126829" r="-158" b="-780488"/>
                          </a:stretch>
                        </a:blipFill>
                      </a:tcPr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5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</a:t>
                          </a:r>
                          <a:r>
                            <a:rPr lang="en-GB" sz="1500" baseline="30000">
                              <a:effectLst/>
                            </a:rPr>
                            <a:t>2 </a:t>
                          </a:r>
                          <a:r>
                            <a:rPr lang="en-GB" sz="1500">
                              <a:effectLst/>
                            </a:rPr>
                            <a:t>x 2</a:t>
                          </a:r>
                          <a:r>
                            <a:rPr lang="en-GB" sz="1500" baseline="30000">
                              <a:effectLst/>
                            </a:rPr>
                            <a:t>3 </a:t>
                          </a:r>
                          <a:r>
                            <a:rPr lang="en-GB" sz="1500">
                              <a:effectLst/>
                            </a:rPr>
                            <a:t>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 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– (2a + 3c x 4d ÷c)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 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45952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? x (</a:t>
                          </a:r>
                          <a:r>
                            <a:rPr lang="en-GB" sz="1500" u="sng">
                              <a:effectLst/>
                            </a:rPr>
                            <a:t>6b – 4c</a:t>
                          </a:r>
                          <a:r>
                            <a:rPr lang="en-GB" sz="1500">
                              <a:effectLst/>
                            </a:rPr>
                            <a:t>) = ?</a:t>
                          </a:r>
                          <a:endParaRPr lang="en-GB" sz="80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>
                              <a:effectLst/>
                            </a:rPr>
                            <a:t>d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  <a:tr h="22976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500" dirty="0">
                              <a:effectLst/>
                            </a:rPr>
                            <a:t>My final answer is ?</a:t>
                          </a:r>
                          <a:endParaRPr lang="en-GB" sz="8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4953" marR="44953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719763" y="4271963"/>
            <a:ext cx="100012" cy="263525"/>
          </a:xfrm>
          <a:prstGeom prst="downArrow">
            <a:avLst>
              <a:gd name="adj1" fmla="val 50000"/>
              <a:gd name="adj2" fmla="val 652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5719763" y="4946650"/>
            <a:ext cx="100012" cy="263525"/>
          </a:xfrm>
          <a:prstGeom prst="downArrow">
            <a:avLst>
              <a:gd name="adj1" fmla="val 50000"/>
              <a:gd name="adj2" fmla="val 652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5716588" y="5637213"/>
            <a:ext cx="101600" cy="263525"/>
          </a:xfrm>
          <a:prstGeom prst="downArrow">
            <a:avLst>
              <a:gd name="adj1" fmla="val 50000"/>
              <a:gd name="adj2" fmla="val 652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5718175" y="6321425"/>
            <a:ext cx="100013" cy="263525"/>
          </a:xfrm>
          <a:prstGeom prst="downArrow">
            <a:avLst>
              <a:gd name="adj1" fmla="val 50000"/>
              <a:gd name="adj2" fmla="val 652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5718175" y="6999288"/>
            <a:ext cx="101600" cy="263525"/>
          </a:xfrm>
          <a:prstGeom prst="downArrow">
            <a:avLst>
              <a:gd name="adj1" fmla="val 50000"/>
              <a:gd name="adj2" fmla="val 652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718175" y="7683500"/>
            <a:ext cx="100013" cy="263525"/>
          </a:xfrm>
          <a:prstGeom prst="downArrow">
            <a:avLst>
              <a:gd name="adj1" fmla="val 50000"/>
              <a:gd name="adj2" fmla="val 652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5716588" y="8420100"/>
            <a:ext cx="101600" cy="263525"/>
          </a:xfrm>
          <a:prstGeom prst="downArrow">
            <a:avLst>
              <a:gd name="adj1" fmla="val 50000"/>
              <a:gd name="adj2" fmla="val 652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152650" y="1484382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426" y="1628800"/>
            <a:ext cx="19585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Where: 	a = 7	b = 4 	c = 6 	d = 9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answer to each question to start the next.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0092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5" y="5693910"/>
            <a:ext cx="1784985" cy="809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5486138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Commissioned and funded by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7784" y="3077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600" dirty="0">
                <a:latin typeface="Arial" pitchFamily="34" charset="0"/>
                <a:ea typeface="Calibri" pitchFamily="34" charset="0"/>
                <a:cs typeface="Arial" pitchFamily="34" charset="0"/>
              </a:rPr>
              <a:t>Barbara Yates</a:t>
            </a:r>
            <a:endParaRPr lang="en-GB" altLang="en-US" sz="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600" dirty="0">
                <a:latin typeface="Arial" pitchFamily="34" charset="0"/>
                <a:ea typeface="Calibri" pitchFamily="34" charset="0"/>
                <a:cs typeface="Arial" pitchFamily="34" charset="0"/>
              </a:rPr>
              <a:t>Lancaster and Morecambe College</a:t>
            </a:r>
            <a:endParaRPr lang="en-GB" altLang="en-US" sz="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altLang="en-US" sz="600" dirty="0">
                <a:latin typeface="Arial" pitchFamily="34" charset="0"/>
                <a:ea typeface="Calibri" pitchFamily="34" charset="0"/>
                <a:cs typeface="Arial" pitchFamily="34" charset="0"/>
              </a:rPr>
              <a:t>2014</a:t>
            </a:r>
            <a:endParaRPr lang="en-GB" altLang="en-US" sz="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0979166"/>
                  </p:ext>
                </p:extLst>
              </p:nvPr>
            </p:nvGraphicFramePr>
            <p:xfrm>
              <a:off x="2987824" y="1347191"/>
              <a:ext cx="4054989" cy="49621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54989"/>
                  </a:tblGrid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 dirty="0">
                              <a:effectLst/>
                            </a:rPr>
                            <a:t>14 + 7 x 6 = ?</a:t>
                          </a:r>
                          <a:endParaRPr lang="en-GB" sz="8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x 4 ÷ 2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– 68 ÷ 4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(? x 8) ÷ 4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x 22 + 59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+ 35 ÷ 5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x 2 ÷ 4 = ? 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7654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+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700" i="1">
                                      <a:effectLst/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700">
                                      <a:effectLst/>
                                      <a:latin typeface="Cambria Math"/>
                                    </a:rPr>
                                    <m:t>3844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700">
                              <a:effectLst/>
                            </a:rPr>
                            <a:t>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 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÷ 5 + 63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272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 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7378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My final answer is ?</a:t>
                          </a:r>
                          <a:endParaRPr lang="en-GB" sz="8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0979166"/>
                  </p:ext>
                </p:extLst>
              </p:nvPr>
            </p:nvGraphicFramePr>
            <p:xfrm>
              <a:off x="2987824" y="1347191"/>
              <a:ext cx="4054989" cy="49621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54989"/>
                  </a:tblGrid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 dirty="0">
                              <a:effectLst/>
                            </a:rPr>
                            <a:t>14 + 7 x 6 = ?</a:t>
                          </a:r>
                          <a:endParaRPr lang="en-GB" sz="8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x 4 ÷ 2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– 68 ÷ 4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(? x 8) ÷ 4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x 22 + 59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+ 35 ÷ 5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x 2 ÷ 4 = ? 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GB" sz="1700">
                            <a:effectLst/>
                            <a:latin typeface="Arial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386" marR="47386" marT="0" marB="0">
                        <a:blipFill rotWithShape="1">
                          <a:blip r:embed="rId4"/>
                          <a:stretch>
                            <a:fillRect t="-1289362" r="-150" b="-412766"/>
                          </a:stretch>
                        </a:blipFill>
                      </a:tcPr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 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? ÷ 5 + 63 = ?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700">
                              <a:effectLst/>
                            </a:rPr>
                            <a:t> </a:t>
                          </a:r>
                          <a:endParaRPr lang="en-GB" sz="8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My final answer is ?</a:t>
                          </a:r>
                          <a:endParaRPr lang="en-GB" sz="8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47386" marR="47386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635896" y="776436"/>
            <a:ext cx="187795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BIDMAS Trail</a:t>
            </a:r>
            <a:b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049463" y="2009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1784" y="1915209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itchFamily="34" charset="0"/>
                <a:ea typeface="Calibri" pitchFamily="34" charset="0"/>
                <a:cs typeface="Arial" pitchFamily="34" charset="0"/>
              </a:rPr>
              <a:t>Use the answer to each question to start the next.</a:t>
            </a:r>
            <a:endParaRPr lang="en-GB" altLang="en-US" sz="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80728"/>
            <a:ext cx="4392488" cy="379116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2638008"/>
            <a:ext cx="6552728" cy="31683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For further information please contact The STEM Alliance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enquiries@STEMalliance.uk 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or visit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www.STEMalliance.uk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6">
      <a:dk1>
        <a:sysClr val="windowText" lastClr="000000"/>
      </a:dk1>
      <a:lt1>
        <a:sysClr val="window" lastClr="FFFFFF"/>
      </a:lt1>
      <a:dk2>
        <a:srgbClr val="422683"/>
      </a:dk2>
      <a:lt2>
        <a:srgbClr val="422683"/>
      </a:lt2>
      <a:accent1>
        <a:srgbClr val="422683"/>
      </a:accent1>
      <a:accent2>
        <a:srgbClr val="422683"/>
      </a:accent2>
      <a:accent3>
        <a:srgbClr val="422683"/>
      </a:accent3>
      <a:accent4>
        <a:srgbClr val="422683"/>
      </a:accent4>
      <a:accent5>
        <a:srgbClr val="422683"/>
      </a:accent5>
      <a:accent6>
        <a:srgbClr val="422683"/>
      </a:accent6>
      <a:hlink>
        <a:srgbClr val="422683"/>
      </a:hlink>
      <a:folHlink>
        <a:srgbClr val="422683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344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  I   D   M   A   S</dc:title>
  <dc:creator>Jayne Olsen</dc:creator>
  <cp:lastModifiedBy>Jayne Olsen</cp:lastModifiedBy>
  <cp:revision>14</cp:revision>
  <dcterms:created xsi:type="dcterms:W3CDTF">2015-02-02T16:33:55Z</dcterms:created>
  <dcterms:modified xsi:type="dcterms:W3CDTF">2015-02-12T13:25:05Z</dcterms:modified>
</cp:coreProperties>
</file>