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70" r:id="rId3"/>
    <p:sldId id="272" r:id="rId4"/>
    <p:sldId id="321" r:id="rId5"/>
    <p:sldId id="271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84" y="-4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53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16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2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7921" y="3203848"/>
            <a:ext cx="5508612" cy="1584176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103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BEE-BOT</a:t>
            </a:r>
            <a:endParaRPr lang="en-US" sz="103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3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Jane </a:t>
            </a:r>
            <a:r>
              <a:rPr lang="en-US" sz="23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Mountney</a:t>
            </a:r>
            <a:endParaRPr lang="en-US" sz="23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3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Family Learning</a:t>
            </a:r>
          </a:p>
          <a:p>
            <a:pPr marL="0" indent="0" algn="ctr">
              <a:buFont typeface="Wingdings 2"/>
              <a:buNone/>
            </a:pPr>
            <a:r>
              <a:rPr lang="en-US" sz="23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Sheffield City Council</a:t>
            </a:r>
            <a:endParaRPr lang="en-GB" sz="13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695"/>
            <a:ext cx="1229205" cy="10609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100392"/>
            <a:ext cx="1500079" cy="818768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260647"/>
            <a:ext cx="1669792" cy="59854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89040" y="8437779"/>
            <a:ext cx="1944216" cy="658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17032" y="8503640"/>
            <a:ext cx="72008" cy="244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5436096"/>
            <a:ext cx="40957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216" y="7810654"/>
            <a:ext cx="1167947" cy="125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58697"/>
              </p:ext>
            </p:extLst>
          </p:nvPr>
        </p:nvGraphicFramePr>
        <p:xfrm>
          <a:off x="620688" y="1487960"/>
          <a:ext cx="5242264" cy="5289389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 Bot (Discovering Coding)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help the</a:t>
                      </a:r>
                      <a:r>
                        <a:rPr kumimoji="0"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learners to understand that information in = actions out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Realise the steps involved to complete a task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 the consequences of a missed action</a:t>
                      </a:r>
                      <a:endParaRPr kumimoji="0" lang="en-GB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Stage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3 and 4 to be used on FLIPCHART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paper, students to be put in pairs for each of the Tasks.  To accompany the handout each learner pair will need, 1 beebot and a grid on a flipchart sheet where each square represents the distance the beebot moves per command.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Pens/pencils/Rulers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Post-it notes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Flip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Chart Paper 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Depends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how many experiments are done in a lesson, the whole booklet would be &gt;1 Hour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695"/>
            <a:ext cx="1229205" cy="10609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100392"/>
            <a:ext cx="1500079" cy="818768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260647"/>
            <a:ext cx="1669792" cy="598547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216" y="7810654"/>
            <a:ext cx="1167947" cy="125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594" y="227260"/>
            <a:ext cx="2913542" cy="78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695"/>
            <a:ext cx="1229205" cy="10609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932153"/>
            <a:ext cx="936104" cy="510941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260647"/>
            <a:ext cx="1669792" cy="5985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648" y="1475656"/>
            <a:ext cx="5688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Task 1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Decide in your pairs which square will be start and which square will be finish.  Place a post-it note on each of these square to identify them.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your Bee Bot map out all the possible routes you could take to get from A to B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783672"/>
              </p:ext>
            </p:extLst>
          </p:nvPr>
        </p:nvGraphicFramePr>
        <p:xfrm>
          <a:off x="1641216" y="3004667"/>
          <a:ext cx="4031048" cy="527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62"/>
                <a:gridCol w="1007762"/>
                <a:gridCol w="1007762"/>
                <a:gridCol w="1007762"/>
              </a:tblGrid>
              <a:tr h="1048073"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073"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073"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073"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073"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621" marR="80621" marT="40310" marB="403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6672" y="8604448"/>
            <a:ext cx="527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 Black" panose="020B0A04020102020204" pitchFamily="34" charset="0"/>
              </a:rPr>
              <a:t>EXERCISE TO BE USED ON FLIPCHARTS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656" y="5296975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 Black" panose="020B0A04020102020204" pitchFamily="34" charset="0"/>
              </a:rPr>
              <a:t>SAMPLE</a:t>
            </a:r>
            <a:endParaRPr lang="en-GB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594" y="227260"/>
            <a:ext cx="2913542" cy="78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695"/>
            <a:ext cx="1229205" cy="10609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932153"/>
            <a:ext cx="936104" cy="510941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260647"/>
            <a:ext cx="1669792" cy="5985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648" y="1619672"/>
            <a:ext cx="56886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Task 2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are now going to create an  obstacle maze course for another pair.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your flipchart grid decide where you will pace walls, 2 door, leave opening and block of 3 squares completely.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Now draw them onto your grid.</a:t>
            </a:r>
          </a:p>
          <a:p>
            <a:pPr marL="228600" indent="-228600">
              <a:buAutoNum type="alphaLcPeriod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wall will be represented by a solid bold black line</a:t>
            </a:r>
          </a:p>
          <a:p>
            <a:pPr marL="228600" indent="-228600">
              <a:buAutoNum type="alphaLcPeriod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door will be represented by a green rectangle with diagonal lines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Once completed you will swap your grid with another group.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Their task will be to navigate around your grid; to get from A to B without crossing any walls, stopping at doors to open them before going through.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672" y="8604448"/>
            <a:ext cx="527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 Black" panose="020B0A04020102020204" pitchFamily="34" charset="0"/>
              </a:rPr>
              <a:t>EXERCISE TO BE USED ON FLIPCHARTS</a:t>
            </a:r>
            <a:endParaRPr lang="en-GB" b="1" dirty="0"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4666172"/>
            <a:ext cx="2594574" cy="321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55222" y="510409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 Black" panose="020B0A04020102020204" pitchFamily="34" charset="0"/>
              </a:rPr>
              <a:t>SAMPLE</a:t>
            </a:r>
            <a:endParaRPr lang="en-GB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1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683</TotalTime>
  <Words>320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91</cp:revision>
  <dcterms:created xsi:type="dcterms:W3CDTF">2015-01-26T16:10:38Z</dcterms:created>
  <dcterms:modified xsi:type="dcterms:W3CDTF">2015-07-23T05:45:50Z</dcterms:modified>
</cp:coreProperties>
</file>