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70" r:id="rId3"/>
    <p:sldId id="272" r:id="rId4"/>
    <p:sldId id="295" r:id="rId5"/>
    <p:sldId id="296" r:id="rId6"/>
    <p:sldId id="293" r:id="rId7"/>
    <p:sldId id="294" r:id="rId8"/>
    <p:sldId id="271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14" y="3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5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0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1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Calculating pH of a Strong Base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Martin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pic>
        <p:nvPicPr>
          <p:cNvPr id="11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28186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408" r="895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931246"/>
            <a:ext cx="2648277" cy="223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91289"/>
              </p:ext>
            </p:extLst>
          </p:nvPr>
        </p:nvGraphicFramePr>
        <p:xfrm>
          <a:off x="620688" y="2037928"/>
          <a:ext cx="5242264" cy="487586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Calculating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pH of Strong Bases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worksheet provides guidance on how to calculate the pH of strong bases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slides (hand-out) – Slide 3 to 4 to print off, slide 5 to 6 Answers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&gt;10-20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187624"/>
            <a:ext cx="597666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Water dissociates (splits up) to form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&amp; 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order to find the pH of a strong base we need to find which ion concentration?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+  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order to find the pH of a strong base we need to find which ion concentration?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/>
              <a:t>Hydrogen ion concentration [H</a:t>
            </a:r>
            <a:r>
              <a:rPr lang="en-GB" sz="1200" baseline="30000" dirty="0"/>
              <a:t>+</a:t>
            </a:r>
            <a:r>
              <a:rPr lang="en-GB" sz="1200" dirty="0"/>
              <a:t>]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a Ka expression for the equilibrium above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Ka = 	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water is in a much greater concentration than the ions the expression can be simplified.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Ka =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Kw for water has a value of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-14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a 0.1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NaOH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NaOH is a strong alkali and is fully dissociated in water.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 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    OH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[OH-]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				Kw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 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[OH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Kw/[OH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]			[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/0.1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pH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	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13	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13 sound right for a strong alkali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07" y="2182019"/>
            <a:ext cx="3143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807" y="6948264"/>
            <a:ext cx="2000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403648"/>
            <a:ext cx="59766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 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a 0.2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KOH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marL="228600" indent="-228600">
              <a:buAutoNum type="arabicParenR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 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a 0.005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NaOH solution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 startAt="3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pH of a 0.001 moldm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LiOH solution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 startAt="4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pH of a 2 moldm-3 NaOH solution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305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4824" y="2915816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ANSWERS</a:t>
            </a:r>
            <a:endParaRPr lang="en-GB" sz="36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37112" y="3238981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196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403648"/>
            <a:ext cx="5976664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Water dissociates (splits up) to form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&amp; 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order to find the pH of a strong base we need to find which ion concentration?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+  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order to find the pH of a strong base we need to find which ion concentration?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ion concentration [H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a Ka expression for the equilibrium above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Ka = </a:t>
            </a:r>
            <a:r>
              <a:rPr lang="en-GB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[H</a:t>
            </a:r>
            <a:r>
              <a:rPr lang="en-GB" sz="1200" u="sng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[OH</a:t>
            </a:r>
            <a:r>
              <a:rPr lang="en-GB" sz="1200" u="sng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[H</a:t>
            </a:r>
            <a:r>
              <a:rPr lang="en-GB" sz="1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O]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water is in a much greater concentration than the ions the expression can be simplified.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 = [H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[OH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	or   Kw = [H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[OH</a:t>
            </a:r>
            <a:r>
              <a:rPr lang="en-GB" sz="1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Kw for water has a value of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-14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a 0.1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NaOH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NaOH is a strong alkali and is fully dissociated in water.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 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    OH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[OH-]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				Kw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 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[OH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Kw/[OH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]			[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/0.1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pH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	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= 13	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13 sound right for a strong alkali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07" y="2182019"/>
            <a:ext cx="3143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807" y="7125582"/>
            <a:ext cx="2000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795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33" y="1403648"/>
            <a:ext cx="59766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 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a 0.2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KOH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marL="228600" indent="-228600">
              <a:buAutoNum type="arabicParenR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13.3</a:t>
            </a:r>
          </a:p>
          <a:p>
            <a:pPr marL="228600" indent="-228600">
              <a:buAutoNum type="arabicParenR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 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a 0.005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NaOH solution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11.7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 startAt="3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pH of a 0.001 moldm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LiOH solution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 startAt="4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pH of a 2 moldm-3 NaOH solution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494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607</TotalTime>
  <Words>164</Words>
  <Application>Microsoft Office PowerPoint</Application>
  <PresentationFormat>On-screen Show (4:3)</PresentationFormat>
  <Paragraphs>155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87</cp:revision>
  <dcterms:created xsi:type="dcterms:W3CDTF">2015-01-26T16:10:38Z</dcterms:created>
  <dcterms:modified xsi:type="dcterms:W3CDTF">2015-07-16T07:34:05Z</dcterms:modified>
</cp:coreProperties>
</file>