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70" r:id="rId3"/>
    <p:sldId id="292" r:id="rId4"/>
    <p:sldId id="307" r:id="rId5"/>
    <p:sldId id="308" r:id="rId6"/>
    <p:sldId id="309" r:id="rId7"/>
    <p:sldId id="31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6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75589" y="944724"/>
            <a:ext cx="7344816" cy="210623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Control Systems Using IT</a:t>
            </a:r>
          </a:p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SENSORS</a:t>
            </a:r>
          </a:p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College of North West London</a:t>
            </a:r>
          </a:p>
          <a:p>
            <a:pPr marL="0" indent="0" algn="ctr">
              <a:buFont typeface="Wingdings 2"/>
              <a:buNone/>
            </a:pPr>
            <a:r>
              <a:rPr lang="en-US" sz="19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 Adekoya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49" y="3266982"/>
            <a:ext cx="2743200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5157192"/>
            <a:ext cx="855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______________________________________________________________________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5535234"/>
            <a:ext cx="854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ID: _________________________________________________________________________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135961"/>
            <a:ext cx="1305272" cy="71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53681"/>
              </p:ext>
            </p:extLst>
          </p:nvPr>
        </p:nvGraphicFramePr>
        <p:xfrm>
          <a:off x="1497609" y="1124744"/>
          <a:ext cx="6989685" cy="5015399"/>
        </p:xfrm>
        <a:graphic>
          <a:graphicData uri="http://schemas.openxmlformats.org/drawingml/2006/table">
            <a:tbl>
              <a:tblPr firstRow="1" bandRow="1"/>
              <a:tblGrid>
                <a:gridCol w="6989685"/>
              </a:tblGrid>
              <a:tr h="27079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5438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Systems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using IT - Sensors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73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15444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teach IT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teach Control Systems, Sensors, Science etc.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teach programming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79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5438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79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908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resource is a brainstorming session, it helps to delive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resources, also helps in completing assignments, course working etc.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79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54291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 for Students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Note/pads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Cameras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79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54384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 Minutes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135961"/>
            <a:ext cx="1305272" cy="71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Investigating Control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698" y="1772816"/>
            <a:ext cx="292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Brainstorming Activity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510" y="2401607"/>
            <a:ext cx="7814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P1:	explain types of control systems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P2:  	explain the characteristics of digital and analogue control systems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P3:	illustrate the operation of different sensors and output devices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P4:	Describe how data can be represented in control systems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5369" y="4204245"/>
            <a:ext cx="89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Date:	_____________________________________________________________________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Location/Premises: 	____________________________________________________________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	Do not forget to take pictures/photography/you may need to ask for permission from the owner when doing this)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534" y="836393"/>
            <a:ext cx="1760537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50" name="Picture 4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135961"/>
            <a:ext cx="1305272" cy="71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899592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Investigating Control Systems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03572"/>
              </p:ext>
            </p:extLst>
          </p:nvPr>
        </p:nvGraphicFramePr>
        <p:xfrm>
          <a:off x="239350" y="980728"/>
          <a:ext cx="8725139" cy="5329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652"/>
                <a:gridCol w="1879829"/>
                <a:gridCol w="1879829"/>
                <a:gridCol w="1879829"/>
              </a:tblGrid>
              <a:tr h="14282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System being investigation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(type: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Digital/Analogue/Mixed)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Sensors found location: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it works (operating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Comments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24"/>
            <a:ext cx="899643" cy="776484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453336"/>
            <a:ext cx="723803" cy="3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678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683568" y="228016"/>
            <a:ext cx="7776864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Investigating Control Systems </a:t>
            </a:r>
            <a:r>
              <a:rPr lang="en-US" sz="12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cont.</a:t>
            </a:r>
            <a:endParaRPr lang="en-US" sz="2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02501"/>
              </p:ext>
            </p:extLst>
          </p:nvPr>
        </p:nvGraphicFramePr>
        <p:xfrm>
          <a:off x="239350" y="980728"/>
          <a:ext cx="8725139" cy="5329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652"/>
                <a:gridCol w="1879829"/>
                <a:gridCol w="1879829"/>
                <a:gridCol w="1879829"/>
              </a:tblGrid>
              <a:tr h="14282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System being investigation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(type: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Digital/Analogue/Mixed)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Sensors found location: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it works (operating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mode)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Comments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165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24"/>
            <a:ext cx="899643" cy="77648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453336"/>
            <a:ext cx="723803" cy="3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30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899592" y="228016"/>
            <a:ext cx="7776864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Documenting and Completing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your Investigation</a:t>
            </a:r>
            <a:endParaRPr lang="en-US" sz="2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1" y="1556792"/>
            <a:ext cx="87129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requirements of control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lvl="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Types: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command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systems; programmable systems; sensing systems; conditional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systems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examples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e.g. security systems, environmental control, TV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remote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controls, gate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Digital: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microcontroller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device selection; basic system design; speed; memory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requirements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I/O ports needed; digital to analogue (DAC)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devices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Analogue: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signal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conditioning; noise filtering; level-shifting; matching to sensors;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analogue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digital (ADC)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Sensors: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choosing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sensors; sensor type e.g. temperature, light, linear position,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shaft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position/rotation speed, switch; electrical characteristics of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Output devices: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LCD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displays; other output devices e.g. lamps, relays, motors, solenoids;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interfacing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controller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24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453336"/>
            <a:ext cx="723803" cy="3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930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899592" y="228016"/>
            <a:ext cx="7776864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Documenting and Completing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your Investigation</a:t>
            </a:r>
            <a:endParaRPr lang="en-US" sz="28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1" y="1340768"/>
            <a:ext cx="871296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problem:  Customer when making request for a bespoke hardware device often get boggled down into type of control method they want their systems to have?</a:t>
            </a:r>
          </a:p>
          <a:p>
            <a:pPr lvl="0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Task 1: P1: Explain all the different types of control systems</a:t>
            </a:r>
          </a:p>
          <a:p>
            <a:pPr lvl="0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	As an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Engineer employed by Pat-Eta, the company have asked you to produce 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submit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presentation or a document explaining ten (10) different types of controlling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methods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that could be found on a systems. In your  task also explain how the ten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(10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 methods are used or applied in a system. For each type, explain the operating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mode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Your work should include but not limited to the followings: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command systems; programmable systems; sensing systems; conditional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Control Systems are used?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examples explain what type of control systems they are?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state if the systems is: “Open-Loop Control Systems” or “Closed-Loop Control Systems”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state the “Feedback Method” if present in the Control Systems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annotated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screenshots for all of the above items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bibliography to resources and web sites used in your work</a:t>
            </a:r>
          </a:p>
          <a:p>
            <a:pPr lvl="0"/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24"/>
            <a:ext cx="899643" cy="77648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453336"/>
            <a:ext cx="723803" cy="3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76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6752"/>
            <a:ext cx="4608512" cy="3977618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03" y="19637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453336"/>
            <a:ext cx="723803" cy="3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893</TotalTime>
  <Words>209</Words>
  <Application>Microsoft Office PowerPoint</Application>
  <PresentationFormat>On-screen Show (4:3)</PresentationFormat>
  <Paragraphs>106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107</cp:revision>
  <dcterms:created xsi:type="dcterms:W3CDTF">2015-01-26T16:10:38Z</dcterms:created>
  <dcterms:modified xsi:type="dcterms:W3CDTF">2015-07-16T07:55:01Z</dcterms:modified>
</cp:coreProperties>
</file>