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9" r:id="rId2"/>
    <p:sldId id="270" r:id="rId3"/>
    <p:sldId id="293" r:id="rId4"/>
    <p:sldId id="308" r:id="rId5"/>
    <p:sldId id="309" r:id="rId6"/>
    <p:sldId id="271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683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8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559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Hidden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003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111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5488" cy="7728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4004" y="7175321"/>
            <a:ext cx="5683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Name: …………………………………………………………………..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79029" y="1187624"/>
            <a:ext cx="5508612" cy="42244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Core Maths </a:t>
            </a:r>
          </a:p>
          <a:p>
            <a:pPr marL="0" indent="0" algn="ctr">
              <a:buFont typeface="Wingdings 2"/>
              <a:buNone/>
            </a:pPr>
            <a:endParaRPr lang="en-US" sz="4500" b="1" dirty="0" smtClean="0">
              <a:ln w="11430"/>
              <a:latin typeface="Arial Black" panose="020B0A040201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Probability and Risk 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 Clayden &amp; London Core Maths Hub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960" y="3779912"/>
            <a:ext cx="21907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962334"/>
              </p:ext>
            </p:extLst>
          </p:nvPr>
        </p:nvGraphicFramePr>
        <p:xfrm>
          <a:off x="620688" y="2037928"/>
          <a:ext cx="5242264" cy="4875860"/>
        </p:xfrm>
        <a:graphic>
          <a:graphicData uri="http://schemas.openxmlformats.org/drawingml/2006/table">
            <a:tbl>
              <a:tblPr firstRow="1" bandRow="1"/>
              <a:tblGrid>
                <a:gridCol w="5242264"/>
              </a:tblGrid>
              <a:tr h="27463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 Maths – Probability and Risk 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62806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Test knowledge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various subjects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Formative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learning</a:t>
                      </a:r>
                      <a:endParaRPr kumimoji="0" lang="en-GB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68226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Probability and Risk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(Core Maths) questions, handouts for Students to complete and hand back into the teacher/tutor.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81009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Laptop/Projector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Pens/Pencils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Printer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20-30 Minutes 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729207" cy="62938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3" y="8523727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260648"/>
            <a:ext cx="949712" cy="288657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44180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4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Core Maths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2657" y="1043608"/>
            <a:ext cx="5616623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Probability and Risk 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/>
              <a:t> 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1)	The average risk of a household being burgled in 2008/9 was 2.5%. 	Express that risk in two different ways. 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			(2 marks)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					OCR  style</a:t>
            </a: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2)	Here are two statements from two different websites. Do they mean the 	same? 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	34.8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out of a thousand insurance claims from the LS13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		area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are for burglary.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		The risk of being burgled in the LS13 area is 34.8 out of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		1000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			(</a:t>
            </a:r>
            <a:r>
              <a:rPr lang="en-US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1 marks)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					OCR 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style 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3)	Which of these three risks is the smallest? The largest? 1.8%, 1 in 50, 13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	In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1000.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			(2 marks</a:t>
            </a:r>
            <a:r>
              <a:rPr lang="en-US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					OCR  style</a:t>
            </a: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)	A risk of 2% in any given year is equivalent to once in how many years?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			(</a:t>
            </a:r>
            <a:r>
              <a:rPr lang="en-US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2 marks)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					OCR 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style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27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729207" cy="62938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3" y="8523727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260648"/>
            <a:ext cx="949712" cy="288657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44180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4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Core Maths</a:t>
            </a:r>
          </a:p>
          <a:p>
            <a:pPr marL="0" indent="0" algn="ctr">
              <a:buFont typeface="Wingdings 2"/>
              <a:buNone/>
            </a:pPr>
            <a:r>
              <a:rPr lang="en-US" sz="14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Probability and Risk </a:t>
            </a:r>
          </a:p>
          <a:p>
            <a:pPr marL="0" indent="0" algn="ctr">
              <a:buFont typeface="Wingdings 2"/>
              <a:buNone/>
            </a:pPr>
            <a:r>
              <a:rPr lang="en-US" sz="14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Worksheet </a:t>
            </a:r>
          </a:p>
        </p:txBody>
      </p:sp>
    </p:spTree>
    <p:extLst>
      <p:ext uri="{BB962C8B-B14F-4D97-AF65-F5344CB8AC3E}">
        <p14:creationId xmlns:p14="http://schemas.microsoft.com/office/powerpoint/2010/main" val="330485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729207" cy="62938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3" y="8523727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260648"/>
            <a:ext cx="949712" cy="288657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44180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4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Core Maths</a:t>
            </a:r>
          </a:p>
          <a:p>
            <a:pPr marL="0" indent="0" algn="ctr">
              <a:buFont typeface="Wingdings 2"/>
              <a:buNone/>
            </a:pPr>
            <a:r>
              <a:rPr lang="en-US" sz="14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Probability and Risk </a:t>
            </a:r>
          </a:p>
          <a:p>
            <a:pPr marL="0" indent="0" algn="ctr">
              <a:buFont typeface="Wingdings 2"/>
              <a:buNone/>
            </a:pPr>
            <a:r>
              <a:rPr lang="en-US" sz="14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Worksheet </a:t>
            </a:r>
          </a:p>
        </p:txBody>
      </p:sp>
    </p:spTree>
    <p:extLst>
      <p:ext uri="{BB962C8B-B14F-4D97-AF65-F5344CB8AC3E}">
        <p14:creationId xmlns:p14="http://schemas.microsoft.com/office/powerpoint/2010/main" val="2067711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7384" y="1834600"/>
            <a:ext cx="6552728" cy="4825632"/>
            <a:chOff x="-27384" y="1834600"/>
            <a:chExt cx="6552728" cy="482563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816</TotalTime>
  <Words>95</Words>
  <Application>Microsoft Office PowerPoint</Application>
  <PresentationFormat>On-screen Show (4:3)</PresentationFormat>
  <Paragraphs>80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106</cp:revision>
  <dcterms:created xsi:type="dcterms:W3CDTF">2015-01-26T16:10:38Z</dcterms:created>
  <dcterms:modified xsi:type="dcterms:W3CDTF">2015-07-16T08:16:09Z</dcterms:modified>
</cp:coreProperties>
</file>