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70" r:id="rId3"/>
    <p:sldId id="293" r:id="rId4"/>
    <p:sldId id="308" r:id="rId5"/>
    <p:sldId id="309" r:id="rId6"/>
    <p:sldId id="27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55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00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11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175321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79029" y="1187624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 </a:t>
            </a:r>
          </a:p>
          <a:p>
            <a:pPr marL="0" indent="0" algn="ctr">
              <a:buFont typeface="Wingdings 2"/>
              <a:buNone/>
            </a:pPr>
            <a:endParaRPr lang="en-US" sz="4500" b="1" dirty="0" smtClean="0">
              <a:ln w="11430"/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 16 – Statistics 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 Clayden &amp; London Core Maths Hub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960" y="3779912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85699"/>
              </p:ext>
            </p:extLst>
          </p:nvPr>
        </p:nvGraphicFramePr>
        <p:xfrm>
          <a:off x="620688" y="2037928"/>
          <a:ext cx="5242264" cy="4875860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 Maths – Post 16 - Statistics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 knowledge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various subjects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Formative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learning</a:t>
                      </a:r>
                      <a:endParaRPr kumimoji="0"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16 – Statistics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(Core Maths) questions, handouts for Students to complete and hand back into the teacher/tutor.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Laptop/Projector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Pens/Pencils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Minutes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</a:t>
            </a:r>
          </a:p>
          <a:p>
            <a:pPr marL="0" indent="0" algn="ctr">
              <a:buFont typeface="Wingdings 2"/>
              <a:buNone/>
            </a:pPr>
            <a:r>
              <a:rPr lang="en-US" sz="16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Statistics </a:t>
            </a:r>
            <a:endParaRPr lang="en-US" sz="24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657" y="1043608"/>
            <a:ext cx="5616623" cy="755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a)	Fifty bottles of water were randomly selected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large collection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bottles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 a company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 warehouse.  These fifty bottles are referred to as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the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P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  <a:r>
              <a:rPr lang="pt-PT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population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sample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b)	The difference between s and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σ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that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s is for a sample and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σ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for a population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s is for a population and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σ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for a sample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s is a parameter and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σ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not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c)	A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mean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 known as a statistic if it is computed from the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PT" sz="11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P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population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sample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d)	Correct examples of parameters are: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s and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		µ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		µ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1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			(</a:t>
            </a: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4 marks)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					AQA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27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</a:t>
            </a:r>
          </a:p>
          <a:p>
            <a:pPr marL="0" indent="0" algn="ctr">
              <a:buFont typeface="Wingdings 2"/>
              <a:buNone/>
            </a:pPr>
            <a:r>
              <a:rPr lang="en-US" sz="16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Statistics </a:t>
            </a:r>
          </a:p>
          <a:p>
            <a:pPr marL="0" indent="0" algn="ctr">
              <a:buFont typeface="Wingdings 2"/>
              <a:buNone/>
            </a:pPr>
            <a:r>
              <a:rPr lang="en-US" sz="16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Worksheet</a:t>
            </a:r>
            <a:endParaRPr lang="en-US" sz="24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Core Maths</a:t>
            </a:r>
          </a:p>
          <a:p>
            <a:pPr marL="0" indent="0" algn="ctr">
              <a:buFont typeface="Wingdings 2"/>
              <a:buNone/>
            </a:pPr>
            <a:r>
              <a:rPr lang="en-US" sz="16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Statistics </a:t>
            </a:r>
          </a:p>
          <a:p>
            <a:pPr marL="0" indent="0" algn="ctr">
              <a:buFont typeface="Wingdings 2"/>
              <a:buNone/>
            </a:pPr>
            <a:r>
              <a:rPr lang="en-US" sz="16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Worksheet</a:t>
            </a:r>
            <a:endParaRPr lang="en-US" sz="24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817</TotalTime>
  <Words>96</Words>
  <Application>Microsoft Office PowerPoint</Application>
  <PresentationFormat>On-screen Show (4:3)</PresentationFormat>
  <Paragraphs>89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105</cp:revision>
  <dcterms:created xsi:type="dcterms:W3CDTF">2015-01-26T16:10:38Z</dcterms:created>
  <dcterms:modified xsi:type="dcterms:W3CDTF">2015-07-16T08:14:32Z</dcterms:modified>
</cp:coreProperties>
</file>