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303" r:id="rId4"/>
    <p:sldId id="304" r:id="rId5"/>
    <p:sldId id="31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33CC"/>
    <a:srgbClr val="EDF793"/>
    <a:srgbClr val="422683"/>
    <a:srgbClr val="6699FF"/>
    <a:srgbClr val="A6041B"/>
    <a:srgbClr val="FFFFE7"/>
    <a:srgbClr val="FCD99A"/>
    <a:srgbClr val="FF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C09F7-4F9B-4F18-9E36-41E026FB1B38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58A55-DFD5-4402-A2AA-0BCA4451E34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2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8A55-DFD5-4402-A2AA-0BCA4451E34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55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8A55-DFD5-4402-A2AA-0BCA4451E34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5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58A55-DFD5-4402-A2AA-0BCA4451E34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5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02/06/2015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png"/><Relationship Id="rId18" Type="http://schemas.microsoft.com/office/2007/relationships/hdphoto" Target="../media/hdphoto7.wdp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microsoft.com/office/2007/relationships/hdphoto" Target="../media/hdphoto4.wdp"/><Relationship Id="rId17" Type="http://schemas.openxmlformats.org/officeDocument/2006/relationships/image" Target="../media/image11.png"/><Relationship Id="rId2" Type="http://schemas.openxmlformats.org/officeDocument/2006/relationships/image" Target="../media/image2.png"/><Relationship Id="rId16" Type="http://schemas.microsoft.com/office/2007/relationships/hdphoto" Target="../media/hdphoto6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5" Type="http://schemas.openxmlformats.org/officeDocument/2006/relationships/image" Target="../media/image10.png"/><Relationship Id="rId10" Type="http://schemas.microsoft.com/office/2007/relationships/hdphoto" Target="../media/hdphoto3.wdp"/><Relationship Id="rId19" Type="http://schemas.openxmlformats.org/officeDocument/2006/relationships/image" Target="../media/image12.pn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microsoft.com/office/2007/relationships/hdphoto" Target="../media/hdphoto5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sweb.org/News/CES-TV/Video-Detail?vID=UT6kITXmGmLu&amp;dID=DliGIusJiD1C&amp;sID=OhYr3WpdgEMj" TargetMode="Externa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11.wdp"/><Relationship Id="rId18" Type="http://schemas.microsoft.com/office/2007/relationships/hdphoto" Target="../media/hdphoto13.wdp"/><Relationship Id="rId3" Type="http://schemas.openxmlformats.org/officeDocument/2006/relationships/image" Target="../media/image3.jpeg"/><Relationship Id="rId7" Type="http://schemas.microsoft.com/office/2007/relationships/hdphoto" Target="../media/hdphoto8.wdp"/><Relationship Id="rId12" Type="http://schemas.openxmlformats.org/officeDocument/2006/relationships/image" Target="../media/image17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6" Type="http://schemas.microsoft.com/office/2007/relationships/hdphoto" Target="../media/hdphoto1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microsoft.com/office/2007/relationships/hdphoto" Target="../media/hdphoto10.wdp"/><Relationship Id="rId5" Type="http://schemas.openxmlformats.org/officeDocument/2006/relationships/image" Target="../media/image5.jpg"/><Relationship Id="rId1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4.jpeg"/><Relationship Id="rId9" Type="http://schemas.microsoft.com/office/2007/relationships/hdphoto" Target="../media/hdphoto9.wdp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385057" y="4581128"/>
            <a:ext cx="5688632" cy="3581400"/>
            <a:chOff x="1331640" y="4603968"/>
            <a:chExt cx="5688632" cy="35814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" b="68617" l="23500" r="7916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4603968"/>
              <a:ext cx="5688632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 rot="541483">
              <a:off x="3081720" y="5805264"/>
              <a:ext cx="1490280" cy="584775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Emerging </a:t>
              </a:r>
            </a:p>
            <a:p>
              <a:pPr algn="ctr"/>
              <a:r>
                <a:rPr lang="en-GB" sz="1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Technologies</a:t>
              </a:r>
              <a:endParaRPr lang="en-GB" sz="1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755576" y="1340768"/>
            <a:ext cx="7459632" cy="1512168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Emerging </a:t>
            </a:r>
            <a:r>
              <a:rPr lang="en-US" sz="66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Technologies</a:t>
            </a:r>
          </a:p>
          <a:p>
            <a:pPr marL="0" indent="0" algn="ctr">
              <a:buFont typeface="Wingdings 2"/>
              <a:buNone/>
            </a:pPr>
            <a:r>
              <a:rPr lang="en-US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Diane </a:t>
            </a:r>
            <a:r>
              <a:rPr lang="en-US" b="1" dirty="0" err="1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Dimoline</a:t>
            </a:r>
            <a:endParaRPr lang="en-US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Barking &amp; Dagenham College </a:t>
            </a:r>
            <a:endParaRPr lang="en-GB" sz="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99000">
                        <a14:foregroundMark x1="60667" y1="5556" x2="59667" y2="356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113" y="3861048"/>
            <a:ext cx="985279" cy="70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000">
                        <a14:foregroundMark x1="8667" y1="42475" x2="10333" y2="54515"/>
                        <a14:backgroundMark x1="5333" y1="34448" x2="10333" y2="6622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792087" cy="7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658" b="100000" l="0" r="100000">
                        <a14:foregroundMark x1="16447" y1="33553" x2="53289" y2="65132"/>
                        <a14:foregroundMark x1="75000" y1="30921" x2="69737" y2="86184"/>
                        <a14:foregroundMark x1="17763" y1="33553" x2="54605" y2="35526"/>
                        <a14:foregroundMark x1="16447" y1="35526" x2="17105" y2="61842"/>
                        <a14:foregroundMark x1="34868" y1="73684" x2="37500" y2="75000"/>
                        <a14:foregroundMark x1="24342" y1="77632" x2="43421" y2="789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329" y="4005064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4688" b="89844" l="0" r="960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880" y="3933056"/>
            <a:ext cx="859160" cy="85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057" y="3876649"/>
            <a:ext cx="476268" cy="70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>
                        <a14:foregroundMark x1="5106" y1="45000" x2="29362" y2="28000"/>
                        <a14:foregroundMark x1="56596" y1="3667" x2="53617" y2="33333"/>
                        <a14:foregroundMark x1="77447" y1="10667" x2="74468" y2="28000"/>
                        <a14:foregroundMark x1="87234" y1="35667" x2="74468" y2="65000"/>
                        <a14:foregroundMark x1="42553" y1="52667" x2="36596" y2="90667"/>
                        <a14:foregroundMark x1="60426" y1="68333" x2="61277" y2="89333"/>
                        <a14:foregroundMark x1="46383" y1="13333" x2="48511" y2="6333"/>
                        <a14:foregroundMark x1="68511" y1="91667" x2="65532" y2="6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072" y="4093478"/>
            <a:ext cx="421680" cy="53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04" y="3338314"/>
            <a:ext cx="5619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36382"/>
              </p:ext>
            </p:extLst>
          </p:nvPr>
        </p:nvGraphicFramePr>
        <p:xfrm>
          <a:off x="1548376" y="980728"/>
          <a:ext cx="6408000" cy="5453842"/>
        </p:xfrm>
        <a:graphic>
          <a:graphicData uri="http://schemas.openxmlformats.org/drawingml/2006/table">
            <a:tbl>
              <a:tblPr firstRow="1" bandRow="1"/>
              <a:tblGrid>
                <a:gridCol w="6408000"/>
              </a:tblGrid>
              <a:tr h="340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472246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get students to be aware of emerging technologies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the use of Programme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Flowcharts, this will enable the Students to be more independent in learning </a:t>
                      </a:r>
                      <a:endParaRPr lang="en-GB" sz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Watch video from CES 2015 and discuss in groups the social consequences of current uses of computing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 must then choose one technology related to programme  and create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poster using the template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517133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 or laptop 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 Paper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Pencils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5035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33890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+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692696"/>
            <a:ext cx="6552728" cy="1080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3460" y="6356474"/>
            <a:ext cx="1116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AR" altLang="en-US" sz="1600" b="1" dirty="0">
                <a:solidFill>
                  <a:schemeClr val="bg1"/>
                </a:solidFill>
              </a:rPr>
              <a:t>012345…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39552" y="-27384"/>
            <a:ext cx="8229600" cy="6974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400" cap="sm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CES 2015</a:t>
            </a:r>
            <a:endParaRPr lang="en-GB" sz="4400" cap="sm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259632" y="2492896"/>
            <a:ext cx="6635080" cy="3273227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GB" dirty="0" smtClean="0"/>
              <a:t>Click here for the </a:t>
            </a:r>
            <a:r>
              <a:rPr lang="en-GB" dirty="0" smtClean="0">
                <a:hlinkClick r:id="rId6"/>
              </a:rPr>
              <a:t>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3460" y="6356474"/>
            <a:ext cx="1116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AR" altLang="en-US" sz="1600" b="1" dirty="0">
                <a:solidFill>
                  <a:schemeClr val="bg1"/>
                </a:solidFill>
              </a:rPr>
              <a:t>012345…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57200" y="-27384"/>
            <a:ext cx="8229600" cy="6974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400" cap="sm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GB" sz="4400" cap="sm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67544" y="1628800"/>
            <a:ext cx="76491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 the social consequences of current uses of computing.</a:t>
            </a:r>
          </a:p>
          <a:p>
            <a:pPr>
              <a:buClr>
                <a:srgbClr val="7030A0"/>
              </a:buClr>
            </a:pPr>
            <a:endParaRPr lang="en-GB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 aware of emerging technologies and appreciate their potential impact on society.</a:t>
            </a:r>
          </a:p>
          <a:p>
            <a:pPr>
              <a:buClr>
                <a:srgbClr val="7030A0"/>
              </a:buClr>
            </a:pPr>
            <a:endParaRPr lang="en-GB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alt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Robotics: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machines good and bad at, in comparison to humans?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this tell us about the way that the human mind works?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can we learn from machines?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limitations of using machines as tools?</a:t>
            </a:r>
            <a:endParaRPr lang="es-AR" altLang="en-US" sz="16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17" y="4530750"/>
            <a:ext cx="1241492" cy="1825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37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6"/>
            <a:ext cx="1224136" cy="1056554"/>
          </a:xfrm>
          <a:prstGeom prst="rect">
            <a:avLst/>
          </a:prstGeom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3460" y="6356474"/>
            <a:ext cx="1116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s-AR" altLang="en-US" sz="1600" b="1" dirty="0">
                <a:solidFill>
                  <a:schemeClr val="bg1"/>
                </a:solidFill>
              </a:rPr>
              <a:t>012345…</a:t>
            </a:r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457200" y="-27384"/>
            <a:ext cx="8229600" cy="69745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4400" cap="small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Task for Today</a:t>
            </a:r>
            <a:endParaRPr lang="en-GB" sz="4400" cap="small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90163" y="1672389"/>
            <a:ext cx="76491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in A3</a:t>
            </a:r>
          </a:p>
          <a:p>
            <a:pPr>
              <a:buClr>
                <a:srgbClr val="7030A0"/>
              </a:buClr>
            </a:pPr>
            <a:endParaRPr lang="en-GB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7030A0"/>
              </a:buClr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Your poster must have a title and a large image and a link to a video</a:t>
            </a:r>
          </a:p>
          <a:p>
            <a:pPr>
              <a:buClr>
                <a:srgbClr val="7030A0"/>
              </a:buClr>
            </a:pPr>
            <a:endParaRPr lang="en-GB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Pick one technology (related to programming)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what it is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State where it is used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Elaborate on how it is used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Advantages, disadvantages</a:t>
            </a:r>
          </a:p>
          <a:p>
            <a:pPr marL="800100" lvl="1" indent="-342900">
              <a:lnSpc>
                <a:spcPct val="200000"/>
              </a:lnSpc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en-GB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prospects of that technology</a:t>
            </a:r>
            <a:endParaRPr lang="es-AR" altLang="en-US" sz="1600" dirty="0">
              <a:latin typeface="Comic Sans MS" pitchFamily="66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00192" y="3498059"/>
            <a:ext cx="992895" cy="995639"/>
            <a:chOff x="2825514" y="3688488"/>
            <a:chExt cx="992895" cy="99563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0" b="100000" l="0" r="100000">
                          <a14:foregroundMark x1="17333" y1="4202" x2="15667" y2="51681"/>
                          <a14:foregroundMark x1="89000" y1="36555" x2="89000" y2="52521"/>
                          <a14:foregroundMark x1="15667" y1="52941" x2="16000" y2="55462"/>
                          <a14:foregroundMark x1="89000" y1="53361" x2="89000" y2="56723"/>
                          <a14:foregroundMark x1="18333" y1="2101" x2="87667" y2="1261"/>
                          <a14:foregroundMark x1="89333" y1="17647" x2="89333" y2="3571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3184" y="3933056"/>
              <a:ext cx="946728" cy="751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94097" l="4514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2426" y="4069023"/>
              <a:ext cx="177446" cy="177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97203" l="0" r="96377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4373" y="3764228"/>
              <a:ext cx="223551" cy="231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99324" l="0" r="100000">
                          <a14:foregroundMark x1="14500" y1="8108" x2="14000" y2="99324"/>
                          <a14:foregroundMark x1="42000" y1="31757" x2="86000" y2="67568"/>
                          <a14:foregroundMark x1="90000" y1="20946" x2="94000" y2="1959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3767631"/>
              <a:ext cx="360040" cy="266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 descr="C:\Users\tracey.dunn\Desktop\CLIP ART\labcoat-1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4311" y="3688488"/>
              <a:ext cx="380535" cy="380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98667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5514" y="4034061"/>
              <a:ext cx="309360" cy="284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4373" y="4006902"/>
              <a:ext cx="324036" cy="30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7722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492897"/>
            <a:ext cx="6552728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80729"/>
            <a:ext cx="4392488" cy="3791164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2638008"/>
            <a:ext cx="6552728" cy="316835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endParaRPr lang="en-US" sz="2000" dirty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For further information please contact The STEM Alliance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enquiries@STEMalliance.uk 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or visit </a:t>
            </a:r>
            <a:r>
              <a:rPr lang="en-US" sz="1400" dirty="0" smtClean="0">
                <a:ln w="11430"/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www.STEMalliance.uk</a:t>
            </a:r>
            <a:r>
              <a:rPr lang="en-US" sz="14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n w="11430"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Wingdings 2"/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21288"/>
            <a:ext cx="1368152" cy="7467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2077</TotalTime>
  <Words>228</Words>
  <Application>Microsoft Office PowerPoint</Application>
  <PresentationFormat>On-screen Show (4:3)</PresentationFormat>
  <Paragraphs>60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Tracey Dunn</cp:lastModifiedBy>
  <cp:revision>189</cp:revision>
  <dcterms:created xsi:type="dcterms:W3CDTF">2015-01-26T16:10:38Z</dcterms:created>
  <dcterms:modified xsi:type="dcterms:W3CDTF">2015-06-02T15:40:50Z</dcterms:modified>
</cp:coreProperties>
</file>