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9" r:id="rId2"/>
    <p:sldId id="270" r:id="rId3"/>
    <p:sldId id="272" r:id="rId4"/>
    <p:sldId id="273" r:id="rId5"/>
    <p:sldId id="274" r:id="rId6"/>
    <p:sldId id="278" r:id="rId7"/>
    <p:sldId id="275" r:id="rId8"/>
    <p:sldId id="276" r:id="rId9"/>
    <p:sldId id="277" r:id="rId10"/>
    <p:sldId id="271" r:id="rId1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328" y="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1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29/07/2015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902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3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Hidden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574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29/07/2015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29/07/2015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29/07/2015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29/07/2015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29/07/2015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29/07/2015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29/07/2015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29/07/2015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29/07/2015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29/07/2015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29/07/2015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29/07/2015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2555776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Equilibrium Questions</a:t>
            </a:r>
          </a:p>
          <a:p>
            <a:pPr marL="0" indent="0" algn="ctr">
              <a:buFont typeface="Wingdings 2"/>
              <a:buNone/>
            </a:pPr>
            <a:endParaRPr lang="en-US" sz="1800" b="1" dirty="0" smtClean="0">
              <a:ln w="11430"/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1800" b="1" dirty="0" smtClean="0">
              <a:ln w="11430"/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Martin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and Islington College</a:t>
            </a:r>
            <a:endParaRPr lang="en-GB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004" y="7175321"/>
            <a:ext cx="5683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Name: …………………………………………………………………..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38686"/>
              </p:ext>
            </p:extLst>
          </p:nvPr>
        </p:nvGraphicFramePr>
        <p:xfrm>
          <a:off x="620688" y="2037928"/>
          <a:ext cx="5242264" cy="5089220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 – E</a:t>
                      </a:r>
                      <a:r>
                        <a:rPr kumimoji="0" lang="en-GB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quilibria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worksheet provides some exercises to help teach the topic of equilibria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PowerPoint slides (hand-out) – ALL SLIDES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print out. Answers on slides 7-9. Work through the slides at the learners work through the hand-outs 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Laptop &amp; Projector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Hand-out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&gt;5-10 Minutes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Equilibrium </a:t>
            </a:r>
          </a:p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Questions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633" y="1507584"/>
            <a:ext cx="5976664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Equilibrium Questions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Predict the direction of change and give the reason for the change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1)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+ I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(g)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2HI(g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Hydrogen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gas is added to the above equilibrium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Direction of change ___________________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Reason for change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2)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PCl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PCl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+ Cl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(g)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pressure is increased 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of change ___________________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Reason for change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336701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5289029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4878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Equilibrium Questions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633" y="1513393"/>
            <a:ext cx="597666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Equilibrium Questions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Predict the direction of change and give the reason for the change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3)  2SO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+ O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(g)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   2SO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∆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 = -198 KJmol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temperature is lowered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of change ___________________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Reason for change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4)  2H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+ SO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(g)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3S(s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+ 2H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O(l)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sulphur is removed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of change ___________________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Reason for change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669" y="2480717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867" y="5433045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1713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Equilibrium </a:t>
            </a:r>
          </a:p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Questions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633" y="1723613"/>
            <a:ext cx="597666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Equilibrium Questions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Predict the direction of change and give the reason for the change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5)  CO(g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(g)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	CH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OH(g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pressure is decreased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of change ___________________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Reason for change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690" y="2912765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3405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39460" y="3563888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7217861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Equilibrium </a:t>
            </a:r>
          </a:p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Questions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633" y="1507584"/>
            <a:ext cx="597666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Equilibrium Questions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Predict the direction of change and give the reason for the change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1)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+ I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(g)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2HI(g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Hydrogen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gas is added to the above equilibrium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Direction of change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Reason for change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equilibrium moves in such a way as to use up the added hydrogen – in this case that would be achieved by moving to the RHS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2)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PCl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PCl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+ Cl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(g)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pressure is increased 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of change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Reason for change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equilibrium will move in such a way as to reduce the pressure.  As two moles of gas (on the RHS) occupy more space than 1 mole of gas (on the LHS) the equilibrium moves to the left</a:t>
            </a:r>
            <a:endParaRPr lang="en-US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336701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4499992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8342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Equilibrium Questions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633" y="1513393"/>
            <a:ext cx="597666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Equilibrium Questions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Predict the direction of change and give the reason for the change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3)  2SO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+ O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(g)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   2SO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∆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 = -198 KJmol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temperature is lowered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of change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Reason for change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cooling an equilibrium reaction would move in an exothermic direction in order to heat itself up</a:t>
            </a:r>
            <a:endParaRPr lang="en-US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4)  2H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+ SO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(g)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3S(s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+ 2H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O(l)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sulphur is removed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of change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Reason for change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equilibrium moves to the right in order to replace the missing sulphur</a:t>
            </a:r>
            <a:endParaRPr lang="en-US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669" y="2480717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867" y="4928989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35593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Equilibrium </a:t>
            </a:r>
          </a:p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Questions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633" y="1723613"/>
            <a:ext cx="597666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Equilibrium Questions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Predict the direction of change and give the reason for the change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5)  CO(g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(g)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	CH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OH(g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pressure is decreased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of change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Reason for change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equilibrium move to fill the space created by the pressure decrease.  This would be the left as this is the side with the greater moles of gas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690" y="2912765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8417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623</TotalTime>
  <Words>237</Words>
  <Application>Microsoft Office PowerPoint</Application>
  <PresentationFormat>On-screen Show (4:3)</PresentationFormat>
  <Paragraphs>232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88</cp:revision>
  <dcterms:created xsi:type="dcterms:W3CDTF">2015-01-26T16:10:38Z</dcterms:created>
  <dcterms:modified xsi:type="dcterms:W3CDTF">2015-07-29T11:41:50Z</dcterms:modified>
</cp:coreProperties>
</file>