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70" r:id="rId3"/>
    <p:sldId id="293" r:id="rId4"/>
    <p:sldId id="310" r:id="rId5"/>
    <p:sldId id="311" r:id="rId6"/>
    <p:sldId id="27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86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55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00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11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175321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79029" y="1187624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</a:t>
            </a:r>
            <a:r>
              <a:rPr lang="en-US" sz="4500" b="1" dirty="0" err="1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Maths</a:t>
            </a: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 algn="ctr">
              <a:buFont typeface="Wingdings 2"/>
              <a:buNone/>
            </a:pPr>
            <a:endParaRPr lang="en-US" sz="4500" b="1" dirty="0" smtClean="0">
              <a:ln w="11430"/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Fermi Estimation 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 </a:t>
            </a:r>
            <a:r>
              <a:rPr lang="en-US" sz="1800" b="1" dirty="0" err="1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Clayden</a:t>
            </a: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&amp; London Core Maths Hub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960" y="3779912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465236"/>
              </p:ext>
            </p:extLst>
          </p:nvPr>
        </p:nvGraphicFramePr>
        <p:xfrm>
          <a:off x="620688" y="2037928"/>
          <a:ext cx="5242264" cy="4875860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 Maths – Fermi Estimation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Test knowledge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various subjects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Formative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learning</a:t>
                      </a:r>
                      <a:endParaRPr kumimoji="0"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Fermi Estimation (Core Maths) questions, handouts for Students to complete and hand back into the teacher/tutor.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Laptop/Projector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Pens/Pencils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 Minutes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</a:t>
            </a:r>
          </a:p>
          <a:p>
            <a:pPr marL="0" indent="0" algn="ctr">
              <a:buFont typeface="Wingdings 2"/>
              <a:buNone/>
            </a:pPr>
            <a:r>
              <a:rPr lang="en-US" sz="1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Fermi Estimation</a:t>
            </a:r>
            <a:endParaRPr lang="en-US" sz="24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2657" y="1043608"/>
            <a:ext cx="5616623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Fermi Estimation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1)	Estimate how many loaves of bread you need to make sandwiches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for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30 people. What information do you need? What assumptions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have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made?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	(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4 marks)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OCR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style </a:t>
            </a:r>
          </a:p>
          <a:p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P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AQA </a:t>
            </a:r>
            <a:r>
              <a:rPr lang="pt-PT" sz="800" dirty="0">
                <a:latin typeface="Arial" panose="020B0604020202020204" pitchFamily="34" charset="0"/>
                <a:cs typeface="Arial" panose="020B0604020202020204" pitchFamily="34" charset="0"/>
              </a:rPr>
              <a:t>specimen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3.	Calculate the number of burgers a person will have eaten by the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age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 16.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Show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details of your assumptions and calculations.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[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4 marks]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				AQA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4.	Estimate the number of times a person will blink in one year.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Show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details of your assumptions and calculations.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[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4 marks]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				AQA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fficeArt object"/>
          <p:cNvPicPr/>
          <p:nvPr/>
        </p:nvPicPr>
        <p:blipFill>
          <a:blip r:embed="rId6">
            <a:extLst/>
          </a:blip>
          <a:srcRect b="85414"/>
          <a:stretch>
            <a:fillRect/>
          </a:stretch>
        </p:blipFill>
        <p:spPr>
          <a:xfrm>
            <a:off x="332657" y="2843808"/>
            <a:ext cx="5472607" cy="93610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547227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</a:t>
            </a:r>
          </a:p>
          <a:p>
            <a:pPr marL="0" indent="0" algn="ctr">
              <a:buFont typeface="Wingdings 2"/>
              <a:buNone/>
            </a:pPr>
            <a:r>
              <a:rPr lang="en-US" sz="1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Fermi Estimation</a:t>
            </a:r>
          </a:p>
          <a:p>
            <a:pPr marL="0" indent="0" algn="ctr">
              <a:buFont typeface="Wingdings 2"/>
              <a:buNone/>
            </a:pPr>
            <a:r>
              <a:rPr lang="en-US" sz="1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Worksheet</a:t>
            </a:r>
            <a:endParaRPr lang="en-US" sz="24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6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</a:t>
            </a:r>
          </a:p>
          <a:p>
            <a:pPr marL="0" indent="0" algn="ctr">
              <a:buFont typeface="Wingdings 2"/>
              <a:buNone/>
            </a:pPr>
            <a:r>
              <a:rPr lang="en-US" sz="1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Fermi Estimation</a:t>
            </a:r>
          </a:p>
          <a:p>
            <a:pPr marL="0" indent="0" algn="ctr">
              <a:buFont typeface="Wingdings 2"/>
              <a:buNone/>
            </a:pPr>
            <a:r>
              <a:rPr lang="en-US" sz="1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Worksheet</a:t>
            </a:r>
            <a:endParaRPr lang="en-US" sz="24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18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816</TotalTime>
  <Words>91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106</cp:revision>
  <dcterms:created xsi:type="dcterms:W3CDTF">2015-01-26T16:10:38Z</dcterms:created>
  <dcterms:modified xsi:type="dcterms:W3CDTF">2015-07-16T08:39:07Z</dcterms:modified>
</cp:coreProperties>
</file>