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98C6-69E9-4760-ADCC-B32849DD508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9EC6-6C09-4631-97A6-220BBD0AB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97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98C6-69E9-4760-ADCC-B32849DD508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9EC6-6C09-4631-97A6-220BBD0AB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91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98C6-69E9-4760-ADCC-B32849DD508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9EC6-6C09-4631-97A6-220BBD0AB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6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98C6-69E9-4760-ADCC-B32849DD508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9EC6-6C09-4631-97A6-220BBD0AB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48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98C6-69E9-4760-ADCC-B32849DD508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9EC6-6C09-4631-97A6-220BBD0AB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86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98C6-69E9-4760-ADCC-B32849DD508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9EC6-6C09-4631-97A6-220BBD0AB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57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98C6-69E9-4760-ADCC-B32849DD508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9EC6-6C09-4631-97A6-220BBD0AB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64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98C6-69E9-4760-ADCC-B32849DD508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9EC6-6C09-4631-97A6-220BBD0AB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98C6-69E9-4760-ADCC-B32849DD508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9EC6-6C09-4631-97A6-220BBD0AB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76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98C6-69E9-4760-ADCC-B32849DD508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9EC6-6C09-4631-97A6-220BBD0AB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70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98C6-69E9-4760-ADCC-B32849DD508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9EC6-6C09-4631-97A6-220BBD0AB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12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198C6-69E9-4760-ADCC-B32849DD508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79EC6-6C09-4631-97A6-220BBD0AB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8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emf"/><Relationship Id="rId7" Type="http://schemas.openxmlformats.org/officeDocument/2006/relationships/image" Target="../media/image7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3.emf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9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Formation reactions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56" y="1772816"/>
            <a:ext cx="5733443" cy="44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96" y="3068960"/>
            <a:ext cx="57435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02917"/>
            <a:ext cx="57435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24" y="5013176"/>
            <a:ext cx="57435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88" y="2420888"/>
            <a:ext cx="57435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23" y="4365104"/>
            <a:ext cx="57435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73" y="332656"/>
            <a:ext cx="849630" cy="733425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51718"/>
            <a:ext cx="1381760" cy="49530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846751"/>
            <a:ext cx="1784985" cy="8096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24128" y="6525861"/>
            <a:ext cx="34692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: Dave Martin (City and Islington College) </a:t>
            </a:r>
            <a:endParaRPr lang="en-GB" sz="11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0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Combustion reactions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14" y="3429000"/>
            <a:ext cx="5733443" cy="27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26" y="2276872"/>
            <a:ext cx="57435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78" y="2852936"/>
            <a:ext cx="57435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41168"/>
            <a:ext cx="57435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52" y="5435747"/>
            <a:ext cx="57435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11" y="260648"/>
            <a:ext cx="849630" cy="73342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79710"/>
            <a:ext cx="1381760" cy="49530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846751"/>
            <a:ext cx="1784985" cy="809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24128" y="6525861"/>
            <a:ext cx="34692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: Dave Martin (City and Islington College) </a:t>
            </a:r>
            <a:endParaRPr lang="en-GB" sz="11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Chemical reactions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92896"/>
            <a:ext cx="57435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899" y="3140968"/>
            <a:ext cx="57435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898" y="3789040"/>
            <a:ext cx="57435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83" y="332656"/>
            <a:ext cx="849630" cy="73342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51718"/>
            <a:ext cx="1381760" cy="49530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846751"/>
            <a:ext cx="1784985" cy="809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24128" y="6525861"/>
            <a:ext cx="34692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: Dave Martin (City and Islington College) </a:t>
            </a:r>
            <a:endParaRPr lang="en-GB" sz="11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36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Formation reactions</vt:lpstr>
      <vt:lpstr>Combustion reactions</vt:lpstr>
      <vt:lpstr>Chemical reactions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</dc:creator>
  <cp:lastModifiedBy>QA Resources</cp:lastModifiedBy>
  <cp:revision>8</cp:revision>
  <dcterms:created xsi:type="dcterms:W3CDTF">2014-04-01T18:13:45Z</dcterms:created>
  <dcterms:modified xsi:type="dcterms:W3CDTF">2015-06-03T13:29:50Z</dcterms:modified>
</cp:coreProperties>
</file>