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9" r:id="rId2"/>
    <p:sldId id="270" r:id="rId3"/>
    <p:sldId id="272" r:id="rId4"/>
    <p:sldId id="273" r:id="rId5"/>
    <p:sldId id="271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10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0539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Hidden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4162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Print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2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23/07/2015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70570" y="2627784"/>
            <a:ext cx="5508612" cy="15841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4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Fractions; Decimals and Percentages </a:t>
            </a:r>
          </a:p>
          <a:p>
            <a:pPr marL="0" indent="0" algn="ctr">
              <a:buFont typeface="Wingdings 2"/>
              <a:buNone/>
            </a:pPr>
            <a:endParaRPr lang="en-US" sz="105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05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</a:t>
            </a:r>
            <a:r>
              <a:rPr lang="en-US" sz="105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annah </a:t>
            </a:r>
            <a:r>
              <a:rPr lang="en-US" sz="105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Dytam</a:t>
            </a:r>
            <a:endParaRPr lang="en-US" sz="1050" b="1" dirty="0" smtClean="0">
              <a:ln w="11430"/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Wingdings 2"/>
              <a:buNone/>
            </a:pPr>
            <a:r>
              <a:rPr lang="en-US" sz="105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Lincoln </a:t>
            </a:r>
            <a:r>
              <a:rPr lang="en-US" sz="1050" b="1" dirty="0" smtClean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College</a:t>
            </a:r>
            <a:endParaRPr lang="en-GB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89040" y="8437779"/>
            <a:ext cx="1944216" cy="658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717032" y="8503640"/>
            <a:ext cx="72008" cy="244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5148064"/>
            <a:ext cx="1212726" cy="121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224" y="6761756"/>
            <a:ext cx="28575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5043141"/>
            <a:ext cx="1357883" cy="131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245644"/>
              </p:ext>
            </p:extLst>
          </p:nvPr>
        </p:nvGraphicFramePr>
        <p:xfrm>
          <a:off x="620688" y="1487960"/>
          <a:ext cx="5242264" cy="4618265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Fractions, Decimals and Percentages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Table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match</a:t>
                      </a:r>
                      <a:r>
                        <a:rPr kumimoji="0"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fractions, decimals and percentages facts</a:t>
                      </a: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learn the more common facts</a:t>
                      </a:r>
                      <a:endParaRPr kumimoji="0" lang="en-GB" sz="11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368226">
                <a:tc>
                  <a:txBody>
                    <a:bodyPr/>
                    <a:lstStyle/>
                    <a:p>
                      <a:pPr algn="l"/>
                      <a:r>
                        <a:rPr lang="en-GB" sz="11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small ice breaker of a Maths Lesson,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could work in pairs.  </a:t>
                      </a:r>
                      <a:endParaRPr lang="en-GB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Calculators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(if to be used), Paper to work out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20-30 Minutes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17565" y="284619"/>
            <a:ext cx="3630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Fractions; Decimals </a:t>
            </a:r>
          </a:p>
          <a:p>
            <a:pPr algn="ctr"/>
            <a:r>
              <a:rPr lang="en-GB" sz="24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and Percentages</a:t>
            </a:r>
            <a:endParaRPr lang="en-GB" sz="2400" dirty="0" smtClean="0"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38836"/>
              </p:ext>
            </p:extLst>
          </p:nvPr>
        </p:nvGraphicFramePr>
        <p:xfrm>
          <a:off x="725414" y="1619672"/>
          <a:ext cx="4752000" cy="6035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4000"/>
                <a:gridCol w="1584000"/>
                <a:gridCol w="1584000"/>
              </a:tblGrid>
              <a:tr h="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Fractions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Decimals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Percentages</a:t>
                      </a:r>
                      <a:endParaRPr lang="en-GB" sz="1800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/ 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 10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 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</a:t>
                      </a:r>
                      <a:r>
                        <a:rPr lang="en-GB" sz="1200" b="1" baseline="0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3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baseline="0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 / 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17565" y="284619"/>
            <a:ext cx="36306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Fractions; Decimals </a:t>
            </a:r>
          </a:p>
          <a:p>
            <a:pPr algn="ctr"/>
            <a:r>
              <a:rPr lang="en-GB" sz="2400" dirty="0" smtClean="0">
                <a:solidFill>
                  <a:srgbClr val="422683"/>
                </a:solidFill>
                <a:latin typeface="Arial Black" panose="020B0A04020102020204" pitchFamily="34" charset="0"/>
              </a:rPr>
              <a:t>and Percentages</a:t>
            </a:r>
            <a:endParaRPr lang="en-GB" sz="2400" dirty="0" smtClean="0"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633825"/>
              </p:ext>
            </p:extLst>
          </p:nvPr>
        </p:nvGraphicFramePr>
        <p:xfrm>
          <a:off x="725414" y="1619672"/>
          <a:ext cx="4752000" cy="47548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4000"/>
                <a:gridCol w="1584000"/>
                <a:gridCol w="1584000"/>
              </a:tblGrid>
              <a:tr h="36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Fractions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Decimals</a:t>
                      </a:r>
                      <a:endParaRPr lang="en-GB" sz="18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Percentages</a:t>
                      </a:r>
                      <a:endParaRPr lang="en-GB" sz="1800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 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/ 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 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 / 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/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 / 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 smtClean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7257" y="1210330"/>
            <a:ext cx="3033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Arial Black" panose="020B0A04020102020204" pitchFamily="34" charset="0"/>
              </a:rPr>
              <a:t>Now use your calculator for these</a:t>
            </a:r>
            <a:endParaRPr lang="en-GB" sz="1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0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701</TotalTime>
  <Words>139</Words>
  <Application>Microsoft Office PowerPoint</Application>
  <PresentationFormat>On-screen Show (4:3)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96</cp:revision>
  <dcterms:created xsi:type="dcterms:W3CDTF">2015-01-26T16:10:38Z</dcterms:created>
  <dcterms:modified xsi:type="dcterms:W3CDTF">2015-07-23T10:03:17Z</dcterms:modified>
</cp:coreProperties>
</file>