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70" r:id="rId3"/>
    <p:sldId id="282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683"/>
    <a:srgbClr val="DEDEDE"/>
    <a:srgbClr val="FFFFFF"/>
    <a:srgbClr val="99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K1Vyr8iJt1Y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21" y="116632"/>
            <a:ext cx="1733146" cy="1495881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&amp; safety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Furness College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47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8"/>
    </mc:Choice>
    <mc:Fallback>
      <p:transition spd="slow" advTm="115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59053"/>
              </p:ext>
            </p:extLst>
          </p:nvPr>
        </p:nvGraphicFramePr>
        <p:xfrm>
          <a:off x="1259632" y="1340768"/>
          <a:ext cx="677926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926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Topic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r>
                        <a:rPr lang="en-GB" sz="1200" smtClean="0">
                          <a:effectLst/>
                        </a:rPr>
                        <a:t>Generic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Aims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introductory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Health and Safety in the workplace</a:t>
                      </a:r>
                      <a:endParaRPr lang="en-GB" sz="12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Fun and innovative way to introduce and detail health and safety</a:t>
                      </a:r>
                      <a:endParaRPr lang="en-GB" sz="1200" baseline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Can be used to build upon further to make into a project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r>
                        <a:rPr lang="en-GB" sz="1200" dirty="0" smtClean="0">
                          <a:effectLst/>
                        </a:rPr>
                        <a:t>+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Method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Video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Equipment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PC/Laptop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Duration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Minute Video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42268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856"/>
    </mc:Choice>
    <mc:Fallback>
      <p:transition spd="slow" advTm="238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Video…..</a:t>
            </a:r>
            <a:endParaRPr lang="en-GB" dirty="0">
              <a:solidFill>
                <a:srgbClr val="42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Image result for COG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89438"/>
            <a:ext cx="1728192" cy="173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1" descr="Image result for spanner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3" descr="Image result for spanner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6020">
            <a:off x="808898" y="5307402"/>
            <a:ext cx="2055778" cy="105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1Vyr8iJt1Y"/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12775" y="1844824"/>
            <a:ext cx="6911553" cy="257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870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295"/>
    </mc:Choice>
    <mc:Fallback>
      <p:transition spd="slow" advTm="1762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8"/>
            <a:ext cx="4392488" cy="37911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STEM Alliance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enquiries@STEMalliance.uk 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or visit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www.STEMalliance.uk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97"/>
    </mc:Choice>
    <mc:Fallback>
      <p:transition spd="slow" advTm="339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4.8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0">
      <a:dk1>
        <a:srgbClr val="000000"/>
      </a:dk1>
      <a:lt1>
        <a:sysClr val="window" lastClr="FFFFFF"/>
      </a:lt1>
      <a:dk2>
        <a:srgbClr val="422683"/>
      </a:dk2>
      <a:lt2>
        <a:srgbClr val="D8D8D8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480</TotalTime>
  <Words>14</Words>
  <Application>Microsoft Office PowerPoint</Application>
  <PresentationFormat>On-screen Show (4:3)</PresentationFormat>
  <Paragraphs>35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Health &amp; safety</vt:lpstr>
      <vt:lpstr>PowerPoint Presentation</vt:lpstr>
      <vt:lpstr>The Video…..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Jayne Olsen</cp:lastModifiedBy>
  <cp:revision>57</cp:revision>
  <dcterms:created xsi:type="dcterms:W3CDTF">2015-01-26T16:10:38Z</dcterms:created>
  <dcterms:modified xsi:type="dcterms:W3CDTF">2015-03-02T09:25:34Z</dcterms:modified>
</cp:coreProperties>
</file>