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70" r:id="rId3"/>
    <p:sldId id="295" r:id="rId4"/>
    <p:sldId id="297" r:id="rId5"/>
    <p:sldId id="271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HANDOUT SLIDE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HANDOUT SLIDE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17/06/2015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1187624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6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Human </a:t>
            </a:r>
            <a:r>
              <a:rPr lang="en-US" sz="6000" b="1" dirty="0" err="1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Behaviour</a:t>
            </a:r>
            <a:endParaRPr lang="en-US" sz="2800" b="1" dirty="0">
              <a:ln w="11430"/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Suffolk College</a:t>
            </a:r>
          </a:p>
          <a:p>
            <a:pPr marL="0" indent="0" algn="ctr">
              <a:buFont typeface="Wingdings 2"/>
              <a:buNone/>
            </a:pPr>
            <a:r>
              <a:rPr lang="en-US" sz="160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Zoe Ablett</a:t>
            </a:r>
            <a:endParaRPr lang="en-US" sz="400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24058"/>
            <a:ext cx="1305271" cy="712438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4067944"/>
            <a:ext cx="2987972" cy="2987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2867"/>
              </p:ext>
            </p:extLst>
          </p:nvPr>
        </p:nvGraphicFramePr>
        <p:xfrm>
          <a:off x="980728" y="1187624"/>
          <a:ext cx="5242264" cy="5547360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Behaviour Word Match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Warm up game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Interactive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Linked to an assessment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Stretching </a:t>
                      </a:r>
                      <a:r>
                        <a:rPr kumimoji="0" lang="en-GB" sz="140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Challenging</a:t>
                      </a:r>
                      <a:endParaRPr kumimoji="0" lang="en-GB" sz="14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2/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Level 3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slide 3 to 4 to be handed to Students (after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Teacher/Lecturer has cut the answers away from the symptoms)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The students need to match the behaviour against the symptom.  This resource can either been done in groups or individual, as an icebreaker or a timed exercise.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507424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Scissors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&gt;15 Minutes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9643" cy="776484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24058"/>
            <a:ext cx="1305271" cy="71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8426"/>
            <a:ext cx="717363" cy="619158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800708" y="241767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Human Behaviour</a:t>
            </a:r>
            <a:endParaRPr lang="en-GB" sz="4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Wingdings 2"/>
              <a:buNone/>
            </a:pPr>
            <a:endParaRPr lang="en-GB" sz="4000" dirty="0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102" y="110515"/>
            <a:ext cx="690880" cy="247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22" y="8316416"/>
            <a:ext cx="1091683" cy="5958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2656" y="1259632"/>
            <a:ext cx="1512168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CNS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6832" y="1259632"/>
            <a:ext cx="475252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Centred Nervous System - the areas of the nervous system responsible for functions such as senses (taste, touch, smell), language and </a:t>
            </a:r>
            <a:r>
              <a:rPr lang="en-GB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16832" y="1907704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Neural System - an area in the brain responsible for the 5 main senses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16832" y="2483768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Nervous System - the areas of the </a:t>
            </a:r>
            <a:r>
              <a:rPr lang="en-GB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nervous </a:t>
            </a: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responsible for basic functions such as breathing and heartbeat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2656" y="3347864"/>
            <a:ext cx="1512168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Bystander Apathy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16832" y="3347864"/>
            <a:ext cx="475252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study that states that what children see in childhood will change how they react to the world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16832" y="3995936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study that states that witnesses often won’t do anything if they see a crime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16832" y="4572000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study that states that witnesses will often step in if they see a crime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6848" y="5508104"/>
            <a:ext cx="1512168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21024" y="5508104"/>
            <a:ext cx="475252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theory that a person is ‘born bad’ and nothing can prevent their criminal behaviour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21024" y="6156176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theory that a person will only be bad if their brain is damaged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921024" y="6732240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theory that a person is taught how to be </a:t>
            </a:r>
            <a:r>
              <a:rPr lang="en-GB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 </a:t>
            </a: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those around them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588" y="518005"/>
            <a:ext cx="281943" cy="37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41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8426"/>
            <a:ext cx="717363" cy="619158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800708" y="241767"/>
            <a:ext cx="5508612" cy="44180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None/>
            </a:pPr>
            <a:r>
              <a:rPr lang="en-US" sz="40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Human Behaviour</a:t>
            </a:r>
            <a:endParaRPr lang="en-GB" sz="4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Font typeface="Wingdings 2"/>
              <a:buNone/>
            </a:pPr>
            <a:endParaRPr lang="en-GB" sz="4000" dirty="0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102" y="110515"/>
            <a:ext cx="690880" cy="247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22" y="8316416"/>
            <a:ext cx="1091683" cy="5958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2656" y="1763688"/>
            <a:ext cx="1512168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PNS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16832" y="1763688"/>
            <a:ext cx="475252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Perforated Nervous System - the areas of the nervous system responsible for basic functions such as breathing and heartbeat</a:t>
            </a:r>
          </a:p>
          <a:p>
            <a:pPr>
              <a:spcAft>
                <a:spcPts val="0"/>
              </a:spcAft>
            </a:pP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16832" y="2411760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Peripheral Neural System- an area in the brain responsible for the 5 main senses</a:t>
            </a:r>
            <a:b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16832" y="2987824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1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Peripheral </a:t>
            </a: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Nervous System- the araes of the nervous system responsible for functions such as senses (taste, touch, smell), language and memory</a:t>
            </a:r>
            <a:b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2656" y="3995936"/>
            <a:ext cx="1512168" cy="17281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Nurture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16832" y="3995936"/>
            <a:ext cx="475252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theory that a person will only be bad if their brain is damaged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16832" y="4644008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theory that a person is </a:t>
            </a:r>
            <a:r>
              <a:rPr lang="en-GB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thought </a:t>
            </a: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be criminal by those around them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16832" y="5220072"/>
            <a:ext cx="475252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theory that a person is ‘born bad’ and nothing can prevent their criminal behaviour</a:t>
            </a: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588" y="518005"/>
            <a:ext cx="281943" cy="37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08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35496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658</TotalTime>
  <Words>364</Words>
  <Application>Microsoft Office PowerPoint</Application>
  <PresentationFormat>On-screen Show (4:3)</PresentationFormat>
  <Paragraphs>57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95</cp:revision>
  <dcterms:created xsi:type="dcterms:W3CDTF">2015-01-26T16:10:38Z</dcterms:created>
  <dcterms:modified xsi:type="dcterms:W3CDTF">2015-06-17T11:59:58Z</dcterms:modified>
</cp:coreProperties>
</file>