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Rg st="1" end="13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B4B5C-B2F2-42D5-A1B5-D43F6647FA57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409E5-F28C-4AAB-BF7F-1F0DC55FBB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409E5-F28C-4AAB-BF7F-1F0DC55FBB5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762000" y="40386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71600" y="5105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B755AC8-8656-4A4B-BB87-6A3D1F2874CF}" type="datetimeFigureOut">
              <a:rPr lang="en-GB" smtClean="0"/>
              <a:pPr/>
              <a:t>12/01/2011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A27B69-492D-44A5-A551-CD4E33C7B0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ary\Documents\Positive%20Thinking.mp3" TargetMode="Externa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57232"/>
            <a:ext cx="7772400" cy="4171968"/>
          </a:xfrm>
        </p:spPr>
        <p:txBody>
          <a:bodyPr/>
          <a:lstStyle/>
          <a:p>
            <a:r>
              <a:rPr lang="en-GB" sz="7200" dirty="0" smtClean="0"/>
              <a:t>Improving Life- Positive Thinking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219192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What </a:t>
            </a:r>
            <a:r>
              <a:rPr lang="en-GB" sz="3600" b="1" dirty="0" smtClean="0">
                <a:solidFill>
                  <a:schemeClr val="tx1"/>
                </a:solidFill>
              </a:rPr>
              <a:t>will </a:t>
            </a:r>
            <a:r>
              <a:rPr lang="en-GB" sz="3600" b="1" dirty="0" smtClean="0">
                <a:solidFill>
                  <a:schemeClr val="tx1"/>
                </a:solidFill>
              </a:rPr>
              <a:t>you </a:t>
            </a:r>
            <a:r>
              <a:rPr lang="en-GB" sz="3600" b="1" dirty="0" smtClean="0">
                <a:solidFill>
                  <a:schemeClr val="tx1"/>
                </a:solidFill>
              </a:rPr>
              <a:t>do </a:t>
            </a:r>
            <a:r>
              <a:rPr lang="en-GB" sz="3600" b="1" dirty="0" smtClean="0">
                <a:solidFill>
                  <a:schemeClr val="tx1"/>
                </a:solidFill>
              </a:rPr>
              <a:t>today to make you feel proud?</a:t>
            </a:r>
            <a:endParaRPr lang="en-GB" sz="3600" b="1" dirty="0">
              <a:solidFill>
                <a:schemeClr val="tx1"/>
              </a:solidFill>
            </a:endParaRPr>
          </a:p>
        </p:txBody>
      </p:sp>
      <p:pic>
        <p:nvPicPr>
          <p:cNvPr id="5" name="Positive Thinki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923929" y="3140969"/>
            <a:ext cx="936104" cy="410269"/>
          </a:xfrm>
          <a:prstGeom prst="rect">
            <a:avLst/>
          </a:prstGeom>
        </p:spPr>
      </p:pic>
    </p:spTree>
  </p:cSld>
  <p:clrMapOvr>
    <a:masterClrMapping/>
  </p:clrMapOvr>
  <p:transition>
    <p:sndAc>
      <p:stSnd loop="1">
        <p:snd r:embed="rId4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/>
          <a:lstStyle/>
          <a:p>
            <a:r>
              <a:rPr lang="en-GB" sz="6000" dirty="0" smtClean="0">
                <a:solidFill>
                  <a:schemeClr val="tx1"/>
                </a:solidFill>
              </a:rPr>
              <a:t>“ If you can dream it you can do it” </a:t>
            </a:r>
            <a:br>
              <a:rPr lang="en-GB" sz="6000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Walt </a:t>
            </a:r>
            <a:r>
              <a:rPr lang="en-GB" dirty="0">
                <a:solidFill>
                  <a:schemeClr val="tx1"/>
                </a:solidFill>
              </a:rPr>
              <a:t>D</a:t>
            </a:r>
            <a:r>
              <a:rPr lang="en-GB" dirty="0" smtClean="0">
                <a:solidFill>
                  <a:schemeClr val="tx1"/>
                </a:solidFill>
              </a:rPr>
              <a:t>isney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It doesn’t matter if you’re a slow walker as long as you don’t walk backwards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en-GB" sz="6600" dirty="0" smtClean="0">
                <a:solidFill>
                  <a:schemeClr val="tx1"/>
                </a:solidFill>
              </a:rPr>
              <a:t>So what </a:t>
            </a:r>
            <a:r>
              <a:rPr lang="en-GB" sz="6600" dirty="0" smtClean="0">
                <a:solidFill>
                  <a:schemeClr val="tx1"/>
                </a:solidFill>
              </a:rPr>
              <a:t>will </a:t>
            </a:r>
            <a:r>
              <a:rPr lang="en-GB" sz="6600" dirty="0" smtClean="0">
                <a:solidFill>
                  <a:schemeClr val="tx1"/>
                </a:solidFill>
              </a:rPr>
              <a:t>you </a:t>
            </a:r>
            <a:r>
              <a:rPr lang="en-GB" sz="6600" dirty="0" smtClean="0">
                <a:solidFill>
                  <a:schemeClr val="tx1"/>
                </a:solidFill>
              </a:rPr>
              <a:t>do </a:t>
            </a:r>
            <a:r>
              <a:rPr lang="en-GB" sz="6600" dirty="0" smtClean="0">
                <a:solidFill>
                  <a:schemeClr val="tx1"/>
                </a:solidFill>
              </a:rPr>
              <a:t>today to make you feel proud?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Its never too late to try!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Try one small change for today</a:t>
            </a:r>
            <a:r>
              <a:rPr lang="en-GB" dirty="0" smtClean="0">
                <a:solidFill>
                  <a:schemeClr val="tx1"/>
                </a:solidFill>
              </a:rPr>
              <a:t>!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en-GB" sz="6600" dirty="0" smtClean="0">
                <a:solidFill>
                  <a:schemeClr val="tx1"/>
                </a:solidFill>
              </a:rPr>
              <a:t>Positive Thinking is the Key</a:t>
            </a:r>
            <a:endParaRPr lang="en-GB" sz="66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WINDOWS\Help\Tours\htmlTour\connected_da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857628"/>
            <a:ext cx="2214578" cy="88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/>
          <a:lstStyle/>
          <a:p>
            <a:r>
              <a:rPr lang="en-GB" sz="7200" dirty="0" smtClean="0">
                <a:solidFill>
                  <a:schemeClr val="tx1"/>
                </a:solidFill>
              </a:rPr>
              <a:t>You become what you think about</a:t>
            </a:r>
            <a:endParaRPr lang="en-GB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“</a:t>
            </a:r>
            <a:r>
              <a:rPr lang="en-GB" sz="5400" dirty="0" smtClean="0">
                <a:solidFill>
                  <a:schemeClr val="tx1"/>
                </a:solidFill>
              </a:rPr>
              <a:t>Let our advanced worrying </a:t>
            </a:r>
            <a:r>
              <a:rPr lang="en-GB" sz="5400" dirty="0" smtClean="0">
                <a:solidFill>
                  <a:schemeClr val="tx1"/>
                </a:solidFill>
              </a:rPr>
              <a:t>become </a:t>
            </a:r>
            <a:r>
              <a:rPr lang="en-GB" sz="5400" dirty="0" smtClean="0">
                <a:solidFill>
                  <a:schemeClr val="tx1"/>
                </a:solidFill>
              </a:rPr>
              <a:t>our advanced thinking and planning” </a:t>
            </a:r>
            <a:r>
              <a:rPr lang="en-GB" sz="5400" dirty="0" smtClean="0">
                <a:solidFill>
                  <a:schemeClr val="tx1"/>
                </a:solidFill>
              </a:rPr>
              <a:t/>
            </a:r>
            <a:br>
              <a:rPr lang="en-GB" sz="54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Winston </a:t>
            </a:r>
            <a:r>
              <a:rPr lang="en-GB" sz="3600" dirty="0">
                <a:solidFill>
                  <a:schemeClr val="tx1"/>
                </a:solidFill>
              </a:rPr>
              <a:t>C</a:t>
            </a:r>
            <a:r>
              <a:rPr lang="en-GB" sz="3600" dirty="0" smtClean="0">
                <a:solidFill>
                  <a:schemeClr val="tx1"/>
                </a:solidFill>
              </a:rPr>
              <a:t>hurchill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/>
          <a:lstStyle/>
          <a:p>
            <a:r>
              <a:rPr lang="en-GB" sz="6000" dirty="0" smtClean="0">
                <a:solidFill>
                  <a:schemeClr val="tx1"/>
                </a:solidFill>
              </a:rPr>
              <a:t>“Take the first step in faith, you do not have to see the whole staircase just the first step” 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Martin Luther King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/>
          <a:lstStyle/>
          <a:p>
            <a:r>
              <a:rPr lang="en-GB" sz="6600" dirty="0" smtClean="0">
                <a:solidFill>
                  <a:schemeClr val="tx1"/>
                </a:solidFill>
              </a:rPr>
              <a:t>If opportunity doesn’t knock build a door’</a:t>
            </a:r>
            <a:endParaRPr lang="en-GB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226370"/>
          </a:xfrm>
        </p:spPr>
        <p:txBody>
          <a:bodyPr/>
          <a:lstStyle/>
          <a:p>
            <a:r>
              <a:rPr lang="en-GB" sz="6600" dirty="0" smtClean="0">
                <a:solidFill>
                  <a:schemeClr val="tx1"/>
                </a:solidFill>
              </a:rPr>
              <a:t>Success is a consequence and must not be a goal!</a:t>
            </a:r>
            <a:endParaRPr lang="en-GB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en-GB" sz="6600" dirty="0" smtClean="0">
                <a:solidFill>
                  <a:schemeClr val="tx1"/>
                </a:solidFill>
              </a:rPr>
              <a:t>Don’t let what you cannot do interfere with what you can do!</a:t>
            </a:r>
            <a:endParaRPr lang="en-GB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/>
          <a:lstStyle/>
          <a:p>
            <a:r>
              <a:rPr lang="en-GB" sz="6000" dirty="0" smtClean="0">
                <a:solidFill>
                  <a:schemeClr val="tx1"/>
                </a:solidFill>
              </a:rPr>
              <a:t>Think about what you are going to achieve not what you have not achieved</a:t>
            </a:r>
            <a:endParaRPr lang="en-GB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D_BusPres_01_TP01136794 ">
  <a:themeElements>
    <a:clrScheme name="GD_BusPres_01_TP01136794 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91</TotalTime>
  <Words>156</Words>
  <Application>Microsoft Office PowerPoint</Application>
  <PresentationFormat>On-screen Show (4:3)</PresentationFormat>
  <Paragraphs>25</Paragraphs>
  <Slides>12</Slides>
  <Notes>12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GD_BusPres_01_TP01136794 </vt:lpstr>
      <vt:lpstr>Improving Life- Positive Thinking</vt:lpstr>
      <vt:lpstr>Positive Thinking is the Key</vt:lpstr>
      <vt:lpstr>You become what you think about</vt:lpstr>
      <vt:lpstr>“Let our advanced worrying become our advanced thinking and planning”  Winston Churchill</vt:lpstr>
      <vt:lpstr>“Take the first step in faith, you do not have to see the whole staircase just the first step”  Martin Luther King</vt:lpstr>
      <vt:lpstr>If opportunity doesn’t knock build a door’</vt:lpstr>
      <vt:lpstr>Success is a consequence and must not be a goal!</vt:lpstr>
      <vt:lpstr>Don’t let what you cannot do interfere with what you can do!</vt:lpstr>
      <vt:lpstr>Think about what you are going to achieve not what you have not achieved</vt:lpstr>
      <vt:lpstr>“ If you can dream it you can do it”  Walt Disney</vt:lpstr>
      <vt:lpstr>It doesn’t matter if you’re a slow walker as long as you don’t walk backwards</vt:lpstr>
      <vt:lpstr>So what will you do today to make you feel proud?   Its never too late to try! Try one small change for today!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</dc:creator>
  <cp:lastModifiedBy>student01</cp:lastModifiedBy>
  <cp:revision>11</cp:revision>
  <dcterms:created xsi:type="dcterms:W3CDTF">2011-01-11T19:46:52Z</dcterms:created>
  <dcterms:modified xsi:type="dcterms:W3CDTF">2011-01-12T16:41:55Z</dcterms:modified>
</cp:coreProperties>
</file>