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2"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60"/>
  </p:normalViewPr>
  <p:slideViewPr>
    <p:cSldViewPr>
      <p:cViewPr varScale="1">
        <p:scale>
          <a:sx n="60" d="100"/>
          <a:sy n="60" d="100"/>
        </p:scale>
        <p:origin x="-67" y="-283"/>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69938C-F7FA-4B8A-B688-B47C16DEB1EC}" type="datetimeFigureOut">
              <a:rPr lang="en-GB" smtClean="0"/>
              <a:pPr/>
              <a:t>15/10/2010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6175D3-21BB-453D-89AE-C0B50F5860E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20</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36175D3-21BB-453D-89AE-C0B50F5860EC}"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ECD8C11-1DD1-49C6-BF3C-82B2B66C5313}" type="datetimeFigureOut">
              <a:rPr lang="en-GB" smtClean="0"/>
              <a:pPr/>
              <a:t>15/10/2010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CB524-7073-46A8-BCB6-7D8B0B8BF6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CD8C11-1DD1-49C6-BF3C-82B2B66C5313}" type="datetimeFigureOut">
              <a:rPr lang="en-GB" smtClean="0"/>
              <a:pPr/>
              <a:t>15/10/2010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CB524-7073-46A8-BCB6-7D8B0B8BF6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CD8C11-1DD1-49C6-BF3C-82B2B66C5313}" type="datetimeFigureOut">
              <a:rPr lang="en-GB" smtClean="0"/>
              <a:pPr/>
              <a:t>15/10/2010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CB524-7073-46A8-BCB6-7D8B0B8BF6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CD8C11-1DD1-49C6-BF3C-82B2B66C5313}" type="datetimeFigureOut">
              <a:rPr lang="en-GB" smtClean="0"/>
              <a:pPr/>
              <a:t>15/10/2010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CB524-7073-46A8-BCB6-7D8B0B8BF6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CD8C11-1DD1-49C6-BF3C-82B2B66C5313}" type="datetimeFigureOut">
              <a:rPr lang="en-GB" smtClean="0"/>
              <a:pPr/>
              <a:t>15/10/2010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CB524-7073-46A8-BCB6-7D8B0B8BF6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ECD8C11-1DD1-49C6-BF3C-82B2B66C5313}" type="datetimeFigureOut">
              <a:rPr lang="en-GB" smtClean="0"/>
              <a:pPr/>
              <a:t>15/10/2010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1CB524-7073-46A8-BCB6-7D8B0B8BF6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ECD8C11-1DD1-49C6-BF3C-82B2B66C5313}" type="datetimeFigureOut">
              <a:rPr lang="en-GB" smtClean="0"/>
              <a:pPr/>
              <a:t>15/10/2010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1CB524-7073-46A8-BCB6-7D8B0B8BF6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ECD8C11-1DD1-49C6-BF3C-82B2B66C5313}" type="datetimeFigureOut">
              <a:rPr lang="en-GB" smtClean="0"/>
              <a:pPr/>
              <a:t>15/10/2010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1CB524-7073-46A8-BCB6-7D8B0B8BF6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D8C11-1DD1-49C6-BF3C-82B2B66C5313}" type="datetimeFigureOut">
              <a:rPr lang="en-GB" smtClean="0"/>
              <a:pPr/>
              <a:t>15/10/2010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1CB524-7073-46A8-BCB6-7D8B0B8BF6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D8C11-1DD1-49C6-BF3C-82B2B66C5313}" type="datetimeFigureOut">
              <a:rPr lang="en-GB" smtClean="0"/>
              <a:pPr/>
              <a:t>15/10/2010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1CB524-7073-46A8-BCB6-7D8B0B8BF6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D8C11-1DD1-49C6-BF3C-82B2B66C5313}" type="datetimeFigureOut">
              <a:rPr lang="en-GB" smtClean="0"/>
              <a:pPr/>
              <a:t>15/10/2010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1CB524-7073-46A8-BCB6-7D8B0B8BF6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CD8C11-1DD1-49C6-BF3C-82B2B66C5313}" type="datetimeFigureOut">
              <a:rPr lang="en-GB" smtClean="0"/>
              <a:pPr/>
              <a:t>15/10/2010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1CB524-7073-46A8-BCB6-7D8B0B8BF6C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9.xml"/><Relationship Id="rId1" Type="http://schemas.openxmlformats.org/officeDocument/2006/relationships/audio" Target="../media/audio1.wav"/><Relationship Id="rId6" Type="http://schemas.openxmlformats.org/officeDocument/2006/relationships/image" Target="../media/image3.gif"/><Relationship Id="rId5" Type="http://schemas.openxmlformats.org/officeDocument/2006/relationships/image" Target="../media/image2.png"/><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8000" dirty="0" smtClean="0"/>
              <a:t>Keeping Focused beyond the Bridge</a:t>
            </a:r>
            <a:endParaRPr lang="en-GB" sz="8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Who could help you?</a:t>
            </a:r>
            <a:endParaRPr lang="en-GB" sz="2800" dirty="0"/>
          </a:p>
        </p:txBody>
      </p:sp>
      <p:sp>
        <p:nvSpPr>
          <p:cNvPr id="4" name="Text Placeholder 3"/>
          <p:cNvSpPr>
            <a:spLocks noGrp="1"/>
          </p:cNvSpPr>
          <p:nvPr>
            <p:ph type="body" sz="half" idx="2"/>
          </p:nvPr>
        </p:nvSpPr>
        <p:spPr/>
        <p:txBody>
          <a:bodyPr>
            <a:noAutofit/>
          </a:bodyPr>
          <a:lstStyle/>
          <a:p>
            <a:r>
              <a:rPr lang="en-GB" sz="2000" dirty="0" smtClean="0"/>
              <a:t>When fitting the pieces to make your life fit better, have you the right support and do you know who could help you on your learning journey</a:t>
            </a:r>
          </a:p>
          <a:p>
            <a:r>
              <a:rPr lang="en-GB" sz="2000" dirty="0" smtClean="0"/>
              <a:t>No shame in asking for help!</a:t>
            </a:r>
            <a:endParaRPr lang="en-GB" sz="2000" dirty="0"/>
          </a:p>
        </p:txBody>
      </p:sp>
      <p:pic>
        <p:nvPicPr>
          <p:cNvPr id="33800" name="Picture 8" descr="http://t1.gstatic.com/images?q=tbn:ANd9GcTCuTIeciKL_xbdVwYnFeC5zNDOHn4wS7V2uFF9Wj1-6DVmwNM&amp;t=1&amp;usg=__S8hpodly3s0M86kGd7a3Sr7Ef4U="/>
          <p:cNvPicPr>
            <a:picLocks noGrp="1" noChangeAspect="1" noChangeArrowheads="1"/>
          </p:cNvPicPr>
          <p:nvPr>
            <p:ph type="pic" idx="1"/>
          </p:nvPr>
        </p:nvPicPr>
        <p:blipFill>
          <a:blip r:embed="rId3" cstate="print"/>
          <a:srcRect l="1768" r="1768"/>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5157192"/>
            <a:ext cx="5486400" cy="566738"/>
          </a:xfrm>
        </p:spPr>
        <p:txBody>
          <a:bodyPr>
            <a:noAutofit/>
          </a:bodyPr>
          <a:lstStyle/>
          <a:p>
            <a:r>
              <a:rPr lang="en-GB" sz="3200" dirty="0" smtClean="0"/>
              <a:t>Have a plan? Can you measure your targets?</a:t>
            </a:r>
            <a:endParaRPr lang="en-GB" sz="3200" dirty="0"/>
          </a:p>
        </p:txBody>
      </p:sp>
      <p:sp>
        <p:nvSpPr>
          <p:cNvPr id="4" name="Text Placeholder 3"/>
          <p:cNvSpPr>
            <a:spLocks noGrp="1"/>
          </p:cNvSpPr>
          <p:nvPr>
            <p:ph type="body" sz="half" idx="2"/>
          </p:nvPr>
        </p:nvSpPr>
        <p:spPr>
          <a:xfrm>
            <a:off x="1979712" y="6021288"/>
            <a:ext cx="5486400" cy="432048"/>
          </a:xfrm>
        </p:spPr>
        <p:txBody>
          <a:bodyPr>
            <a:noAutofit/>
          </a:bodyPr>
          <a:lstStyle/>
          <a:p>
            <a:r>
              <a:rPr lang="en-GB" sz="2800" dirty="0" smtClean="0"/>
              <a:t>Go back and tick when completed-</a:t>
            </a:r>
            <a:endParaRPr lang="en-GB" sz="2800" dirty="0"/>
          </a:p>
        </p:txBody>
      </p:sp>
      <p:pic>
        <p:nvPicPr>
          <p:cNvPr id="35842" name="Picture 2" descr="http://t1.gstatic.com/images?q=tbn:ANd9GcTUptY6uHAf7rcN32Ffu9ShVAAy-osBpdkFvEYFSKZx3Z0TQ-k&amp;t=1&amp;usg=__XtHB_cg9ES0q7MUIDAV0pBHUyrA="/>
          <p:cNvPicPr>
            <a:picLocks noGrp="1" noChangeAspect="1" noChangeArrowheads="1"/>
          </p:cNvPicPr>
          <p:nvPr>
            <p:ph type="pic" idx="1"/>
          </p:nvPr>
        </p:nvPicPr>
        <p:blipFill>
          <a:blip r:embed="rId3" cstate="print"/>
          <a:srcRect t="820" b="820"/>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5229200"/>
            <a:ext cx="5486400" cy="566738"/>
          </a:xfrm>
        </p:spPr>
        <p:txBody>
          <a:bodyPr>
            <a:noAutofit/>
          </a:bodyPr>
          <a:lstStyle/>
          <a:p>
            <a:r>
              <a:rPr lang="en-GB" sz="4000" dirty="0" smtClean="0"/>
              <a:t>Stick to your goals- </a:t>
            </a:r>
            <a:r>
              <a:rPr lang="en-GB" sz="3200" dirty="0" smtClean="0"/>
              <a:t>have a dream or a vision to help you</a:t>
            </a:r>
            <a:endParaRPr lang="en-GB" sz="3200" dirty="0"/>
          </a:p>
        </p:txBody>
      </p:sp>
      <p:pic>
        <p:nvPicPr>
          <p:cNvPr id="37890" name="Picture 2" descr="http://t1.gstatic.com/images?q=tbn:ANd9GcRDb46q-q8B8I2G_5hxwiYm2SFIOS9Iwm_b54AqhNdNKN2y-Qw&amp;t=1&amp;usg=__9oWvTYbG4rlUa8bJ1dM179h8JaM="/>
          <p:cNvPicPr>
            <a:picLocks noGrp="1" noChangeAspect="1" noChangeArrowheads="1"/>
          </p:cNvPicPr>
          <p:nvPr>
            <p:ph type="pic" idx="1"/>
          </p:nvPr>
        </p:nvPicPr>
        <p:blipFill>
          <a:blip r:embed="rId3" cstate="print"/>
          <a:srcRect l="2809" r="2809"/>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Ignore those who will take you from your goal?</a:t>
            </a:r>
            <a:endParaRPr lang="en-GB" dirty="0"/>
          </a:p>
        </p:txBody>
      </p:sp>
      <p:sp>
        <p:nvSpPr>
          <p:cNvPr id="4" name="Text Placeholder 3"/>
          <p:cNvSpPr>
            <a:spLocks noGrp="1"/>
          </p:cNvSpPr>
          <p:nvPr>
            <p:ph type="body" sz="half" idx="2"/>
          </p:nvPr>
        </p:nvSpPr>
        <p:spPr/>
        <p:txBody>
          <a:bodyPr>
            <a:noAutofit/>
          </a:bodyPr>
          <a:lstStyle/>
          <a:p>
            <a:r>
              <a:rPr lang="en-GB" sz="1600" dirty="0" smtClean="0"/>
              <a:t>10 frogs climbing a metal pole, 5 fall, the other 5 continue, 4 fall leaving one, they all told him to come off the pole, but the little frog continued to the top.  Why? Not because he was determined but because his was deaf- he could not hear the negative comments from the others and he believed in himself.</a:t>
            </a:r>
            <a:endParaRPr lang="en-GB" sz="1600" dirty="0"/>
          </a:p>
        </p:txBody>
      </p:sp>
      <p:pic>
        <p:nvPicPr>
          <p:cNvPr id="39944" name="Picture 8" descr="http://t0.gstatic.com/images?q=tbn:ANd9GcQ2pn-W063OFEZvv6TdNp_IkzIOm3Yfi0PjraCACQoxJvJZSVk&amp;t=1&amp;usg=__4tlsF6eukWxScW4BzShTJf2nOeM="/>
          <p:cNvPicPr>
            <a:picLocks noGrp="1" noChangeAspect="1" noChangeArrowheads="1"/>
          </p:cNvPicPr>
          <p:nvPr>
            <p:ph type="pic" idx="1"/>
          </p:nvPr>
        </p:nvPicPr>
        <p:blipFill>
          <a:blip r:embed="rId3" cstate="print"/>
          <a:srcRect t="23694" b="23694"/>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5589240"/>
            <a:ext cx="5486400" cy="566738"/>
          </a:xfrm>
        </p:spPr>
        <p:txBody>
          <a:bodyPr>
            <a:noAutofit/>
          </a:bodyPr>
          <a:lstStyle/>
          <a:p>
            <a:r>
              <a:rPr lang="en-GB" sz="3200" dirty="0" smtClean="0"/>
              <a:t>Do not take your eyes off your goal</a:t>
            </a:r>
            <a:endParaRPr lang="en-GB" sz="3200" dirty="0"/>
          </a:p>
        </p:txBody>
      </p:sp>
      <p:pic>
        <p:nvPicPr>
          <p:cNvPr id="41986" name="Picture 2" descr="http://t0.gstatic.com/images?q=tbn:ANd9GcQT-izHxitmrUXnjE3UGOJmgQWycI1g9RwXYWgpRWpbd4dqnPU&amp;t=1&amp;usg=__rnO7HPJIwCVR9h1sQIVbnhOZfmQ="/>
          <p:cNvPicPr>
            <a:picLocks noGrp="1" noChangeAspect="1" noChangeArrowheads="1"/>
          </p:cNvPicPr>
          <p:nvPr>
            <p:ph type="pic" idx="1"/>
          </p:nvPr>
        </p:nvPicPr>
        <p:blipFill>
          <a:blip r:embed="rId3" cstate="print"/>
          <a:srcRect l="2381" r="2381"/>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 can be an up hill struggle</a:t>
            </a:r>
            <a:endParaRPr lang="en-GB" dirty="0"/>
          </a:p>
        </p:txBody>
      </p:sp>
      <p:sp>
        <p:nvSpPr>
          <p:cNvPr id="4" name="Text Placeholder 3"/>
          <p:cNvSpPr>
            <a:spLocks noGrp="1"/>
          </p:cNvSpPr>
          <p:nvPr>
            <p:ph type="body" sz="half" idx="2"/>
          </p:nvPr>
        </p:nvSpPr>
        <p:spPr/>
        <p:txBody>
          <a:bodyPr>
            <a:normAutofit/>
          </a:bodyPr>
          <a:lstStyle/>
          <a:p>
            <a:r>
              <a:rPr lang="en-GB" sz="1800" b="1" dirty="0" smtClean="0"/>
              <a:t>But the more we persevere the more it becomes part of our new life.</a:t>
            </a:r>
            <a:endParaRPr lang="en-GB" sz="1800" b="1" dirty="0"/>
          </a:p>
        </p:txBody>
      </p:sp>
      <p:pic>
        <p:nvPicPr>
          <p:cNvPr id="44042" name="Picture 10" descr="http://t2.gstatic.com/images?q=tbn:ANd9GcSpiyGOje90yXIGK_dDLL7DEsRV3_OfDVMhiphikK-VmOr71sw&amp;t=1&amp;usg=__X1CCsg_p8PYTIrf20QNZ9QuNqn0="/>
          <p:cNvPicPr>
            <a:picLocks noGrp="1" noChangeAspect="1" noChangeArrowheads="1"/>
          </p:cNvPicPr>
          <p:nvPr>
            <p:ph type="pic" idx="1"/>
          </p:nvPr>
        </p:nvPicPr>
        <p:blipFill>
          <a:blip r:embed="rId3" cstate="print"/>
          <a:srcRect l="5636" r="5636"/>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Values</a:t>
            </a:r>
            <a:endParaRPr lang="en-GB" sz="2800" dirty="0"/>
          </a:p>
        </p:txBody>
      </p:sp>
      <p:sp>
        <p:nvSpPr>
          <p:cNvPr id="4" name="Text Placeholder 3"/>
          <p:cNvSpPr>
            <a:spLocks noGrp="1"/>
          </p:cNvSpPr>
          <p:nvPr>
            <p:ph type="body" sz="half" idx="2"/>
          </p:nvPr>
        </p:nvSpPr>
        <p:spPr/>
        <p:txBody>
          <a:bodyPr>
            <a:noAutofit/>
          </a:bodyPr>
          <a:lstStyle/>
          <a:p>
            <a:r>
              <a:rPr lang="en-GB" sz="1800" dirty="0" smtClean="0"/>
              <a:t>Some may need changing to keep us motivated, concentrate on the ones that you value the most to keep you going.</a:t>
            </a:r>
            <a:endParaRPr lang="en-GB" sz="1800" dirty="0"/>
          </a:p>
        </p:txBody>
      </p:sp>
      <p:pic>
        <p:nvPicPr>
          <p:cNvPr id="50178" name="Picture 2" descr="http://t0.gstatic.com/images?q=tbn:ANd9GcTxj3NiL1-KQv6aWra07iqocHhbZiNtk4zTaEhS78Zw1A-8X8o&amp;t=1&amp;usg=__fd1G42edvLkotIhHiaRTehnyNF0="/>
          <p:cNvPicPr>
            <a:picLocks noGrp="1" noChangeAspect="1" noChangeArrowheads="1"/>
          </p:cNvPicPr>
          <p:nvPr>
            <p:ph type="pic" idx="1"/>
          </p:nvPr>
        </p:nvPicPr>
        <p:blipFill>
          <a:blip r:embed="rId3" cstate="print"/>
          <a:srcRect l="12667" r="12667"/>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835696" y="5373216"/>
            <a:ext cx="5486400" cy="804862"/>
          </a:xfrm>
        </p:spPr>
        <p:txBody>
          <a:bodyPr>
            <a:noAutofit/>
          </a:bodyPr>
          <a:lstStyle/>
          <a:p>
            <a:r>
              <a:rPr lang="en-GB" sz="3200" b="1" dirty="0" smtClean="0"/>
              <a:t>You have achieved your goal-Life is beginning to look good</a:t>
            </a:r>
            <a:endParaRPr lang="en-GB" sz="3200" b="1" dirty="0"/>
          </a:p>
        </p:txBody>
      </p:sp>
      <p:pic>
        <p:nvPicPr>
          <p:cNvPr id="46082" name="Picture 2" descr="http://t2.gstatic.com/images?q=tbn:ANd9GcQk-WCTVTrVep1ivVENOfzT-K1_YJC6uxvZu99-k82agTf8ZjE&amp;t=1&amp;usg=__8MRSozo8nDI114XtIzc_BFHWCZw="/>
          <p:cNvPicPr>
            <a:picLocks noGrp="1" noChangeAspect="1" noChangeArrowheads="1"/>
          </p:cNvPicPr>
          <p:nvPr>
            <p:ph type="pic" idx="1"/>
          </p:nvPr>
        </p:nvPicPr>
        <p:blipFill>
          <a:blip r:embed="rId3" cstate="print"/>
          <a:srcRect l="1768" r="1768"/>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Remember</a:t>
            </a:r>
            <a:endParaRPr lang="en-GB" dirty="0"/>
          </a:p>
        </p:txBody>
      </p:sp>
      <p:sp>
        <p:nvSpPr>
          <p:cNvPr id="4" name="Text Placeholder 3"/>
          <p:cNvSpPr>
            <a:spLocks noGrp="1"/>
          </p:cNvSpPr>
          <p:nvPr>
            <p:ph type="body" sz="half" idx="2"/>
          </p:nvPr>
        </p:nvSpPr>
        <p:spPr/>
        <p:txBody>
          <a:bodyPr>
            <a:noAutofit/>
          </a:bodyPr>
          <a:lstStyle/>
          <a:p>
            <a:r>
              <a:rPr lang="en-GB" sz="1800" b="1" dirty="0" smtClean="0"/>
              <a:t>Life is not always smooth nor is the learning journey – it is lifelong and never ending, so always be prepared and have someone you can trust to help you when the road becomes bumpy.</a:t>
            </a:r>
            <a:endParaRPr lang="en-GB" sz="1800" b="1" dirty="0"/>
          </a:p>
        </p:txBody>
      </p:sp>
      <p:pic>
        <p:nvPicPr>
          <p:cNvPr id="48130" name="Picture 2" descr="http://t2.gstatic.com/images?q=tbn:ANd9GcTxzdqVXqLN1LukN2z6XR_zwVI_61TKo1lz9A6nKDPbZNV9Wek&amp;t=1&amp;usg=__A4pf0STIDNJ-A8Qg_iwBVI5GIIA="/>
          <p:cNvPicPr>
            <a:picLocks noGrp="1" noChangeAspect="1" noChangeArrowheads="1"/>
          </p:cNvPicPr>
          <p:nvPr>
            <p:ph type="pic" idx="1"/>
          </p:nvPr>
        </p:nvPicPr>
        <p:blipFill>
          <a:blip r:embed="rId3" cstate="print"/>
          <a:srcRect l="1768" r="1768"/>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 wish you Bon voyage on your learning journey</a:t>
            </a:r>
            <a:endParaRPr lang="en-GB" dirty="0"/>
          </a:p>
        </p:txBody>
      </p:sp>
      <p:pic>
        <p:nvPicPr>
          <p:cNvPr id="52228" name="Picture 4" descr="http://t0.gstatic.com/images?q=tbn:ANd9GcTAHrJQ0Fr93EpQuYyQ8Q56450q-QJcXfoGNk6iSRWuR_IobKA&amp;t=1&amp;usg=__tBuZlQeZ5O0ECRvu_YEqci834IQ="/>
          <p:cNvPicPr>
            <a:picLocks noGrp="1" noChangeAspect="1" noChangeArrowheads="1"/>
          </p:cNvPicPr>
          <p:nvPr>
            <p:ph type="pic" idx="1"/>
          </p:nvPr>
        </p:nvPicPr>
        <p:blipFill>
          <a:blip r:embed="rId3" cstate="print"/>
          <a:srcRect l="64" r="64"/>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51720" y="4941168"/>
            <a:ext cx="5486400" cy="566738"/>
          </a:xfrm>
        </p:spPr>
        <p:txBody>
          <a:bodyPr>
            <a:noAutofit/>
          </a:bodyPr>
          <a:lstStyle/>
          <a:p>
            <a:pPr algn="ctr"/>
            <a:r>
              <a:rPr lang="en-GB" sz="2400" dirty="0" smtClean="0"/>
              <a:t>You are now on the road of life long learning to change</a:t>
            </a:r>
            <a:endParaRPr lang="en-GB" sz="2400" dirty="0"/>
          </a:p>
        </p:txBody>
      </p:sp>
      <p:sp>
        <p:nvSpPr>
          <p:cNvPr id="6" name="Text Placeholder 5"/>
          <p:cNvSpPr>
            <a:spLocks noGrp="1"/>
          </p:cNvSpPr>
          <p:nvPr>
            <p:ph type="body" sz="half" idx="2"/>
          </p:nvPr>
        </p:nvSpPr>
        <p:spPr/>
        <p:txBody>
          <a:bodyPr>
            <a:normAutofit fontScale="92500" lnSpcReduction="20000"/>
          </a:bodyPr>
          <a:lstStyle/>
          <a:p>
            <a:r>
              <a:rPr lang="en-GB" sz="2000" b="1" dirty="0" smtClean="0"/>
              <a:t>Remember your learning journey can be like a motorway, fast and straight. Can you take everything in? Ask yourself is change like a straight road?</a:t>
            </a:r>
            <a:endParaRPr lang="en-GB" sz="2000" b="1" dirty="0"/>
          </a:p>
        </p:txBody>
      </p:sp>
      <p:pic>
        <p:nvPicPr>
          <p:cNvPr id="2050" name="Picture 2" descr="http://t3.gstatic.com/images?q=tbn:ANd9GcQdioqRWbXWhvoyH93o8nojR_pdoBHWpNNWoE9OowGKeV6XngY&amp;t=1&amp;usg=__yE9wGbJmMcNZfBkNmO06bM-MYWE="/>
          <p:cNvPicPr>
            <a:picLocks noGrp="1" noChangeAspect="1" noChangeArrowheads="1"/>
          </p:cNvPicPr>
          <p:nvPr>
            <p:ph type="pic" idx="1"/>
          </p:nvPr>
        </p:nvPicPr>
        <p:blipFill>
          <a:blip r:embed="rId4" cstate="print"/>
          <a:srcRect l="3656" r="3656"/>
          <a:stretch>
            <a:fillRect/>
          </a:stretch>
        </p:blipFill>
        <p:spPr bwMode="auto">
          <a:prstGeom prst="rect">
            <a:avLst/>
          </a:prstGeom>
          <a:noFill/>
        </p:spPr>
      </p:pic>
      <p:pic>
        <p:nvPicPr>
          <p:cNvPr id="7" name="j0214098.wav">
            <a:hlinkClick r:id="" action="ppaction://media"/>
          </p:cNvPr>
          <p:cNvPicPr>
            <a:picLocks noRot="1" noChangeAspect="1"/>
          </p:cNvPicPr>
          <p:nvPr>
            <a:wavAudioFile r:embed="rId1" name="j0214098.wav"/>
          </p:nvPr>
        </p:nvPicPr>
        <p:blipFill>
          <a:blip r:embed="rId5" cstate="print"/>
          <a:stretch>
            <a:fillRect/>
          </a:stretch>
        </p:blipFill>
        <p:spPr>
          <a:xfrm>
            <a:off x="4449763" y="3306763"/>
            <a:ext cx="244475" cy="244475"/>
          </a:xfrm>
          <a:prstGeom prst="rect">
            <a:avLst/>
          </a:prstGeom>
        </p:spPr>
      </p:pic>
      <p:pic>
        <p:nvPicPr>
          <p:cNvPr id="1028" name="Picture 4" descr="C:\Users\Mary\AppData\Local\Microsoft\Windows\Temporary Internet Files\Content.IE5\Y7OD05ME\MM900282785[1].gif"/>
          <p:cNvPicPr>
            <a:picLocks noChangeAspect="1" noChangeArrowheads="1" noCrop="1"/>
          </p:cNvPicPr>
          <p:nvPr/>
        </p:nvPicPr>
        <p:blipFill>
          <a:blip r:embed="rId6" cstate="print"/>
          <a:srcRect/>
          <a:stretch>
            <a:fillRect/>
          </a:stretch>
        </p:blipFill>
        <p:spPr bwMode="auto">
          <a:xfrm>
            <a:off x="1835696" y="2636912"/>
            <a:ext cx="2016224" cy="20554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4745" fill="hold"/>
                                        <p:tgtEl>
                                          <p:spTgt spid="7"/>
                                        </p:tgtEl>
                                      </p:cBhvr>
                                    </p:cmd>
                                  </p:childTnLst>
                                </p:cTn>
                              </p:par>
                            </p:childTnLst>
                          </p:cTn>
                        </p:par>
                      </p:childTnLst>
                    </p:cTn>
                  </p:par>
                </p:childTnLst>
              </p:cTn>
              <p:nextCondLst>
                <p:cond evt="onClick" delay="0">
                  <p:tgtEl>
                    <p:spTgt spid="7"/>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4941168"/>
            <a:ext cx="5486400" cy="1214810"/>
          </a:xfrm>
        </p:spPr>
        <p:txBody>
          <a:bodyPr>
            <a:noAutofit/>
          </a:bodyPr>
          <a:lstStyle/>
          <a:p>
            <a:pPr algn="ctr"/>
            <a:r>
              <a:rPr lang="en-GB" sz="2800" dirty="0" smtClean="0"/>
              <a:t>And hope you stay on the road to success for whatever change you choose.</a:t>
            </a:r>
            <a:endParaRPr lang="en-GB" sz="2800" dirty="0"/>
          </a:p>
        </p:txBody>
      </p:sp>
      <p:pic>
        <p:nvPicPr>
          <p:cNvPr id="54278" name="Picture 6" descr="http://t1.gstatic.com/images?q=tbn:ANd9GcRaU4__57D92LH7Oh9N_nFXh474-0i8qvM1lIvt-h8KW8gEdZY&amp;t=1&amp;usg=__on55t-mwe4qKXalm5zqCwpshcM8="/>
          <p:cNvPicPr>
            <a:picLocks noGrp="1" noChangeAspect="1" noChangeArrowheads="1"/>
          </p:cNvPicPr>
          <p:nvPr>
            <p:ph type="pic" idx="1"/>
          </p:nvPr>
        </p:nvPicPr>
        <p:blipFill>
          <a:blip r:embed="rId3" cstate="print"/>
          <a:srcRect t="13542" b="13542"/>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T</a:t>
            </a:r>
            <a:r>
              <a:rPr lang="en-GB" sz="2800" dirty="0" smtClean="0"/>
              <a:t>he ‘B’ Road of life long learning?</a:t>
            </a:r>
            <a:endParaRPr lang="en-GB" sz="2800" dirty="0"/>
          </a:p>
        </p:txBody>
      </p:sp>
      <p:sp>
        <p:nvSpPr>
          <p:cNvPr id="4" name="Text Placeholder 3"/>
          <p:cNvSpPr>
            <a:spLocks noGrp="1"/>
          </p:cNvSpPr>
          <p:nvPr>
            <p:ph type="body" sz="half" idx="2"/>
          </p:nvPr>
        </p:nvSpPr>
        <p:spPr/>
        <p:txBody>
          <a:bodyPr>
            <a:noAutofit/>
          </a:bodyPr>
          <a:lstStyle/>
          <a:p>
            <a:r>
              <a:rPr lang="en-GB" sz="2400" b="1" dirty="0" smtClean="0"/>
              <a:t>Or is it like life where you think you know where you are going, taking it slow  and prepared for the bends and the hills you have to face?</a:t>
            </a:r>
            <a:endParaRPr lang="en-GB" sz="2400" b="1" dirty="0"/>
          </a:p>
        </p:txBody>
      </p:sp>
      <p:pic>
        <p:nvPicPr>
          <p:cNvPr id="19458" name="Picture 2" descr="http://t0.gstatic.com/images?q=tbn:ANd9GcQ1_laSOpeUVvDtwHmwc_L-b9yt_k7SnxZsXA7lg0vt3N2M59c&amp;t=1&amp;usg=__WGuUTnVy5iuvbuihiaS5srXZcRk="/>
          <p:cNvPicPr>
            <a:picLocks noGrp="1" noChangeAspect="1" noChangeArrowheads="1"/>
          </p:cNvPicPr>
          <p:nvPr>
            <p:ph type="pic" idx="1"/>
          </p:nvPr>
        </p:nvPicPr>
        <p:blipFill>
          <a:blip r:embed="rId3" cstate="print"/>
          <a:srcRect l="5636" r="5636"/>
          <a:stretch>
            <a:fillRect/>
          </a:stretch>
        </p:blipFill>
        <p:spPr bwMode="auto">
          <a:prstGeom prst="rect">
            <a:avLst/>
          </a:prstGeom>
          <a:noFill/>
        </p:spPr>
      </p:pic>
      <p:pic>
        <p:nvPicPr>
          <p:cNvPr id="2050" name="Picture 2" descr="C:\Users\Mary\AppData\Local\Microsoft\Windows\Temporary Internet Files\Content.IE5\FJK2E56D\MC900055473[1].wmf"/>
          <p:cNvPicPr>
            <a:picLocks noChangeAspect="1" noChangeArrowheads="1"/>
          </p:cNvPicPr>
          <p:nvPr/>
        </p:nvPicPr>
        <p:blipFill>
          <a:blip r:embed="rId4" cstate="print"/>
          <a:srcRect/>
          <a:stretch>
            <a:fillRect/>
          </a:stretch>
        </p:blipFill>
        <p:spPr bwMode="auto">
          <a:xfrm>
            <a:off x="1619673" y="3212976"/>
            <a:ext cx="5904655" cy="160799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Are you prepared on any road?</a:t>
            </a:r>
            <a:endParaRPr lang="en-GB" sz="2800" dirty="0"/>
          </a:p>
        </p:txBody>
      </p:sp>
      <p:sp>
        <p:nvSpPr>
          <p:cNvPr id="4" name="Text Placeholder 3"/>
          <p:cNvSpPr>
            <a:spLocks noGrp="1"/>
          </p:cNvSpPr>
          <p:nvPr>
            <p:ph type="body" sz="half" idx="2"/>
          </p:nvPr>
        </p:nvSpPr>
        <p:spPr/>
        <p:txBody>
          <a:bodyPr>
            <a:noAutofit/>
          </a:bodyPr>
          <a:lstStyle/>
          <a:p>
            <a:r>
              <a:rPr lang="en-GB" sz="2400" b="1" dirty="0" smtClean="0"/>
              <a:t>Have you prepared for the unexpected? Those events or people who will knock you off your learning journey?</a:t>
            </a:r>
            <a:endParaRPr lang="en-GB" sz="2400" b="1" dirty="0"/>
          </a:p>
        </p:txBody>
      </p:sp>
      <p:pic>
        <p:nvPicPr>
          <p:cNvPr id="21506" name="Picture 2" descr="http://t2.gstatic.com/images?q=tbn:ANd9GcQLzWFNI2pyPMYM9_ke0cN3uOn_daYsuUEkKTy6lJ-g0rh8rf0&amp;t=1&amp;usg=__ZsCHJSeLVwnkjvDoplY2Ni-08kQ="/>
          <p:cNvPicPr>
            <a:picLocks noGrp="1" noChangeAspect="1" noChangeArrowheads="1"/>
          </p:cNvPicPr>
          <p:nvPr>
            <p:ph type="pic" idx="1"/>
          </p:nvPr>
        </p:nvPicPr>
        <p:blipFill>
          <a:blip r:embed="rId3" cstate="print"/>
          <a:srcRect l="5797" r="5797"/>
          <a:stretch>
            <a:fillRect/>
          </a:stretch>
        </p:blipFill>
        <p:spPr bwMode="auto">
          <a:prstGeom prst="rect">
            <a:avLst/>
          </a:prstGeom>
          <a:noFill/>
        </p:spPr>
      </p:pic>
      <p:pic>
        <p:nvPicPr>
          <p:cNvPr id="3074" name="Picture 2" descr="C:\Users\Mary\AppData\Local\Microsoft\Windows\Temporary Internet Files\Content.IE5\FJK2E56D\MC900363170[1].wmf"/>
          <p:cNvPicPr>
            <a:picLocks noChangeAspect="1" noChangeArrowheads="1"/>
          </p:cNvPicPr>
          <p:nvPr/>
        </p:nvPicPr>
        <p:blipFill>
          <a:blip r:embed="rId4" cstate="print"/>
          <a:srcRect/>
          <a:stretch>
            <a:fillRect/>
          </a:stretch>
        </p:blipFill>
        <p:spPr bwMode="auto">
          <a:xfrm>
            <a:off x="3707904" y="1340768"/>
            <a:ext cx="3744416" cy="352839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path" presetSubtype="0" accel="50000" decel="50000" fill="hold" nodeType="clickEffect">
                                  <p:stCondLst>
                                    <p:cond delay="0"/>
                                  </p:stCondLst>
                                  <p:childTnLst>
                                    <p:animMotion origin="layout" path="M 0.00782 0.00371 L 0.07483 -0.04953 C 0.08889 -0.06157 0.1099 -0.06828 0.13177 -0.06828 C 0.15677 -0.06828 0.17674 -0.06157 0.1908 -0.04953 L 0.25782 0.00371 " pathEditMode="relative" rAng="0" ptsTypes="FffFF">
                                      <p:cBhvr>
                                        <p:cTn id="6" dur="2000" spd="-100000" fill="hold"/>
                                        <p:tgtEl>
                                          <p:spTgt spid="3074"/>
                                        </p:tgtEl>
                                        <p:attrNameLst>
                                          <p:attrName>ppt_x</p:attrName>
                                          <p:attrName>ppt_y</p:attrName>
                                        </p:attrNameLst>
                                      </p:cBhvr>
                                      <p:rCtr x="125" y="-3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N</a:t>
            </a:r>
            <a:r>
              <a:rPr lang="en-GB" sz="3200" dirty="0" smtClean="0"/>
              <a:t>egative thoughts</a:t>
            </a:r>
            <a:endParaRPr lang="en-GB" sz="3200" dirty="0"/>
          </a:p>
        </p:txBody>
      </p:sp>
      <p:sp>
        <p:nvSpPr>
          <p:cNvPr id="4" name="Text Placeholder 3"/>
          <p:cNvSpPr>
            <a:spLocks noGrp="1"/>
          </p:cNvSpPr>
          <p:nvPr>
            <p:ph type="body" sz="half" idx="2"/>
          </p:nvPr>
        </p:nvSpPr>
        <p:spPr/>
        <p:txBody>
          <a:bodyPr>
            <a:noAutofit/>
          </a:bodyPr>
          <a:lstStyle/>
          <a:p>
            <a:r>
              <a:rPr lang="en-GB" sz="2400" b="1" dirty="0" smtClean="0"/>
              <a:t>Or have you those negative thoughts that makes you land back into the hole you pulled yourself out of?</a:t>
            </a:r>
            <a:endParaRPr lang="en-GB" sz="2400" b="1" dirty="0"/>
          </a:p>
        </p:txBody>
      </p:sp>
      <p:pic>
        <p:nvPicPr>
          <p:cNvPr id="23556" name="Picture 4" descr="http://t3.gstatic.com/images?q=tbn:ANd9GcTReNzooCIrLtXlNQ43xxjGxU2dB9IeaTv5-l-QFxh0C-V67o0&amp;t=1&amp;usg=__zwKLzzoHDvwfU2abvMDUrARCU38="/>
          <p:cNvPicPr>
            <a:picLocks noGrp="1" noChangeAspect="1" noChangeArrowheads="1"/>
          </p:cNvPicPr>
          <p:nvPr>
            <p:ph type="pic" idx="1"/>
          </p:nvPr>
        </p:nvPicPr>
        <p:blipFill>
          <a:blip r:embed="rId3" cstate="print"/>
          <a:srcRect l="64" r="64"/>
          <a:stretch>
            <a:fillRect/>
          </a:stretch>
        </p:blipFill>
        <p:spPr bwMode="auto">
          <a:prstGeom prst="rect">
            <a:avLst/>
          </a:prstGeom>
          <a:noFill/>
        </p:spPr>
      </p:pic>
      <p:sp>
        <p:nvSpPr>
          <p:cNvPr id="5" name="Oval Callout 4"/>
          <p:cNvSpPr/>
          <p:nvPr/>
        </p:nvSpPr>
        <p:spPr>
          <a:xfrm>
            <a:off x="5868144" y="404664"/>
            <a:ext cx="1130424" cy="1152128"/>
          </a:xfrm>
          <a:prstGeom prst="wedgeEllipseCallout">
            <a:avLst>
              <a:gd name="adj1" fmla="val -166666"/>
              <a:gd name="adj2" fmla="val 1329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OOPS!</a:t>
            </a:r>
          </a:p>
          <a:p>
            <a:pPr algn="ctr"/>
            <a:r>
              <a:rPr lang="en-GB" dirty="0" smtClean="0"/>
              <a:t>NOT AGAIN!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Switching yourself onto change</a:t>
            </a:r>
            <a:endParaRPr lang="en-GB" sz="3200" dirty="0"/>
          </a:p>
        </p:txBody>
      </p:sp>
      <p:sp>
        <p:nvSpPr>
          <p:cNvPr id="4" name="Text Placeholder 3"/>
          <p:cNvSpPr>
            <a:spLocks noGrp="1"/>
          </p:cNvSpPr>
          <p:nvPr>
            <p:ph type="body" sz="half" idx="2"/>
          </p:nvPr>
        </p:nvSpPr>
        <p:spPr/>
        <p:txBody>
          <a:bodyPr>
            <a:normAutofit fontScale="62500" lnSpcReduction="20000"/>
          </a:bodyPr>
          <a:lstStyle/>
          <a:p>
            <a:r>
              <a:rPr lang="en-GB" sz="4400" b="1" dirty="0" smtClean="0"/>
              <a:t>It’s up to you! Only you can do it!</a:t>
            </a:r>
            <a:endParaRPr lang="en-GB" sz="4400" b="1" dirty="0"/>
          </a:p>
        </p:txBody>
      </p:sp>
      <p:pic>
        <p:nvPicPr>
          <p:cNvPr id="25606" name="Picture 6" descr="http://www.thedailygreen.com/cm/thedailygreen/images/Eu/light-switch-2-lg.jpg"/>
          <p:cNvPicPr>
            <a:picLocks noGrp="1" noChangeAspect="1" noChangeArrowheads="1"/>
          </p:cNvPicPr>
          <p:nvPr>
            <p:ph type="pic" idx="1"/>
          </p:nvPr>
        </p:nvPicPr>
        <p:blipFill>
          <a:blip r:embed="rId3" cstate="print"/>
          <a:srcRect t="20652" b="20652"/>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To switch the light on for change?</a:t>
            </a:r>
            <a:endParaRPr lang="en-GB" sz="2800" dirty="0"/>
          </a:p>
        </p:txBody>
      </p:sp>
      <p:pic>
        <p:nvPicPr>
          <p:cNvPr id="27650" name="Picture 2" descr="http://t1.gstatic.com/images?q=tbn:ANd9GcTkvnNvK7oS6Un780A6dT4vQyYykxj8BF8i7G435nS0LvIXMIc&amp;t=1&amp;usg=__ZkiDl-4Eygq70d4ecP67iIObEv0="/>
          <p:cNvPicPr>
            <a:picLocks noGrp="1" noChangeAspect="1" noChangeArrowheads="1"/>
          </p:cNvPicPr>
          <p:nvPr>
            <p:ph type="pic" idx="1"/>
          </p:nvPr>
        </p:nvPicPr>
        <p:blipFill>
          <a:blip r:embed="rId3" cstate="print"/>
          <a:srcRect l="9117" r="9117"/>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Keeping it on?</a:t>
            </a:r>
            <a:endParaRPr lang="en-GB" sz="3200" dirty="0"/>
          </a:p>
        </p:txBody>
      </p:sp>
      <p:sp>
        <p:nvSpPr>
          <p:cNvPr id="4" name="Text Placeholder 3"/>
          <p:cNvSpPr>
            <a:spLocks noGrp="1"/>
          </p:cNvSpPr>
          <p:nvPr>
            <p:ph type="body" sz="half" idx="2"/>
          </p:nvPr>
        </p:nvSpPr>
        <p:spPr/>
        <p:txBody>
          <a:bodyPr>
            <a:noAutofit/>
          </a:bodyPr>
          <a:lstStyle/>
          <a:p>
            <a:r>
              <a:rPr lang="en-GB" sz="3200" b="1" dirty="0" smtClean="0"/>
              <a:t>Once you have switched the light on can you keep it on?</a:t>
            </a:r>
            <a:endParaRPr lang="en-GB" sz="3200" b="1" dirty="0"/>
          </a:p>
        </p:txBody>
      </p:sp>
      <p:pic>
        <p:nvPicPr>
          <p:cNvPr id="29698" name="Picture 2" descr="http://t1.gstatic.com/images?q=tbn:ANd9GcTG5nIL6f5mzHVQN_7Cw3QRVQcFQ8uznC5BhQOHzb7WUmRZMdY&amp;t=1&amp;usg=__Eo3fsJC-IjTPj5dpwUfDl_FpJuw="/>
          <p:cNvPicPr>
            <a:picLocks noGrp="1" noChangeAspect="1" noChangeArrowheads="1"/>
          </p:cNvPicPr>
          <p:nvPr>
            <p:ph type="pic" idx="1"/>
          </p:nvPr>
        </p:nvPicPr>
        <p:blipFill>
          <a:blip r:embed="rId3" cstate="print"/>
          <a:srcRect t="12500" b="12500"/>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Support to keep your power</a:t>
            </a:r>
            <a:endParaRPr lang="en-GB" sz="3200" dirty="0"/>
          </a:p>
        </p:txBody>
      </p:sp>
      <p:sp>
        <p:nvSpPr>
          <p:cNvPr id="4" name="Text Placeholder 3"/>
          <p:cNvSpPr>
            <a:spLocks noGrp="1"/>
          </p:cNvSpPr>
          <p:nvPr>
            <p:ph type="body" sz="half" idx="2"/>
          </p:nvPr>
        </p:nvSpPr>
        <p:spPr/>
        <p:txBody>
          <a:bodyPr>
            <a:noAutofit/>
          </a:bodyPr>
          <a:lstStyle/>
          <a:p>
            <a:r>
              <a:rPr lang="en-GB" sz="2000" dirty="0" smtClean="0"/>
              <a:t>Can you keep the light on yourself or do you need support to keep the power going and keep you motivated to reach your long term goal?</a:t>
            </a:r>
            <a:endParaRPr lang="en-GB" sz="2000" dirty="0"/>
          </a:p>
        </p:txBody>
      </p:sp>
      <p:pic>
        <p:nvPicPr>
          <p:cNvPr id="31746" name="Picture 2" descr="http://t3.gstatic.com/images?q=tbn:ANd9GcTVY6Sr0Qh3RRBn8ZvlRjBNHJFj5pV56WVLkXU6NIwSCDsw_SQ&amp;t=1&amp;usg=__NHlpKzhBE3vvSgaJuODpKoPX2RY="/>
          <p:cNvPicPr>
            <a:picLocks noGrp="1" noChangeAspect="1" noChangeArrowheads="1"/>
          </p:cNvPicPr>
          <p:nvPr>
            <p:ph type="pic" idx="1"/>
          </p:nvPr>
        </p:nvPicPr>
        <p:blipFill>
          <a:blip r:embed="rId3" cstate="print"/>
          <a:srcRect t="13974" b="13974"/>
          <a:stretch>
            <a:fillRect/>
          </a:stretch>
        </p:blipFill>
        <p:spPr bwMode="auto">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TotalTime>
  <Words>506</Words>
  <Application>Microsoft Office PowerPoint</Application>
  <PresentationFormat>On-screen Show (4:3)</PresentationFormat>
  <Paragraphs>56</Paragraphs>
  <Slides>20</Slides>
  <Notes>20</Notes>
  <HiddenSlides>0</HiddenSlides>
  <MMClips>1</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Keeping Focused beyond the Bridge</vt:lpstr>
      <vt:lpstr>You are now on the road of life long learning to change</vt:lpstr>
      <vt:lpstr>The ‘B’ Road of life long learning?</vt:lpstr>
      <vt:lpstr>Are you prepared on any road?</vt:lpstr>
      <vt:lpstr>Negative thoughts</vt:lpstr>
      <vt:lpstr>Switching yourself onto change</vt:lpstr>
      <vt:lpstr>To switch the light on for change?</vt:lpstr>
      <vt:lpstr>Keeping it on?</vt:lpstr>
      <vt:lpstr>Support to keep your power</vt:lpstr>
      <vt:lpstr>Who could help you?</vt:lpstr>
      <vt:lpstr>Have a plan? Can you measure your targets?</vt:lpstr>
      <vt:lpstr>Stick to your goals- have a dream or a vision to help you</vt:lpstr>
      <vt:lpstr>Ignore those who will take you from your goal?</vt:lpstr>
      <vt:lpstr>Do not take your eyes off your goal</vt:lpstr>
      <vt:lpstr>Change can be an up hill struggle</vt:lpstr>
      <vt:lpstr>Values</vt:lpstr>
      <vt:lpstr>Slide 17</vt:lpstr>
      <vt:lpstr>Remember</vt:lpstr>
      <vt:lpstr>I wish you Bon voyage on your learning journey</vt:lpstr>
      <vt:lpstr>And hope you stay on the road to success for whatever change you choose.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Keeping Focused</dc:title>
  <dc:creator>Mary</dc:creator>
  <cp:lastModifiedBy>Mary</cp:lastModifiedBy>
  <cp:revision>13</cp:revision>
  <dcterms:created xsi:type="dcterms:W3CDTF">2010-10-14T20:37:20Z</dcterms:created>
  <dcterms:modified xsi:type="dcterms:W3CDTF">2010-10-15T05:59:38Z</dcterms:modified>
</cp:coreProperties>
</file>