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9" r:id="rId2"/>
    <p:sldId id="270" r:id="rId3"/>
    <p:sldId id="272" r:id="rId4"/>
    <p:sldId id="271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0000FF"/>
    <a:srgbClr val="FFFF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096" autoAdjust="0"/>
    <p:restoredTop sz="94660"/>
  </p:normalViewPr>
  <p:slideViewPr>
    <p:cSldViewPr>
      <p:cViewPr>
        <p:scale>
          <a:sx n="100" d="100"/>
          <a:sy n="100" d="100"/>
        </p:scale>
        <p:origin x="-2040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539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162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2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76672" y="2843808"/>
            <a:ext cx="5508612" cy="15841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Language Matching</a:t>
            </a:r>
            <a:endParaRPr lang="en-US" sz="44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20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Pauline </a:t>
            </a:r>
            <a:r>
              <a:rPr lang="en-US" sz="20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Kilbride</a:t>
            </a:r>
            <a:endParaRPr lang="en-US" sz="20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20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Leicestershire County Council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89040" y="8437779"/>
            <a:ext cx="1944216" cy="658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717032" y="8503640"/>
            <a:ext cx="72008" cy="244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6" y="8572772"/>
            <a:ext cx="791563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647907"/>
              </p:ext>
            </p:extLst>
          </p:nvPr>
        </p:nvGraphicFramePr>
        <p:xfrm>
          <a:off x="620688" y="1487960"/>
          <a:ext cx="5242264" cy="4963942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 of Maths Card Matching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increase knowledge of mathematical language 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make</a:t>
                      </a:r>
                      <a:r>
                        <a:rPr kumimoji="0"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links between language and maths concepts.</a:t>
                      </a:r>
                      <a:endParaRPr kumimoji="0"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Entry Level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Laminate and cut up match words to symbols and use blank card to add your own word to fit one of the symbols.</a:t>
                      </a:r>
                      <a:endParaRPr lang="en-GB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3485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Laminator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Laminator Pouches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Pens/Pencils</a:t>
                      </a:r>
                      <a:endParaRPr lang="en-GB" sz="11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depend on what lesson you use this with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6" y="8572772"/>
            <a:ext cx="791563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6" y="8572772"/>
            <a:ext cx="791563" cy="4320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7257" y="8028384"/>
            <a:ext cx="2081663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07613"/>
              </p:ext>
            </p:extLst>
          </p:nvPr>
        </p:nvGraphicFramePr>
        <p:xfrm>
          <a:off x="838275" y="1763688"/>
          <a:ext cx="4966989" cy="6583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55663"/>
                <a:gridCol w="1655663"/>
                <a:gridCol w="1655663"/>
              </a:tblGrid>
              <a:tr h="807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 away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Minus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Decrease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Subtract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Altogether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Times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Multiply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Lots of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 of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7256" y="1259632"/>
            <a:ext cx="5220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Laminate and cut up match words to symbols and use blank card to add your own word to fit one of the symbols.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3969" y="154155"/>
            <a:ext cx="3501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422683"/>
                </a:solidFill>
                <a:latin typeface="Arial Black" panose="020B0A04020102020204" pitchFamily="34" charset="0"/>
              </a:rPr>
              <a:t>Language of Maths </a:t>
            </a:r>
          </a:p>
          <a:p>
            <a:pPr algn="ctr"/>
            <a:r>
              <a:rPr lang="en-GB" sz="2400" dirty="0" smtClean="0">
                <a:solidFill>
                  <a:srgbClr val="422683"/>
                </a:solidFill>
                <a:latin typeface="Arial Black" panose="020B0A04020102020204" pitchFamily="34" charset="0"/>
              </a:rPr>
              <a:t>Card Match</a:t>
            </a:r>
            <a:endParaRPr lang="en-GB" sz="2400" dirty="0"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6" y="8572772"/>
            <a:ext cx="791563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758</TotalTime>
  <Words>109</Words>
  <Application>Microsoft Office PowerPoint</Application>
  <PresentationFormat>On-screen Show (4:3)</PresentationFormat>
  <Paragraphs>92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99</cp:revision>
  <dcterms:created xsi:type="dcterms:W3CDTF">2015-01-26T16:10:38Z</dcterms:created>
  <dcterms:modified xsi:type="dcterms:W3CDTF">2015-07-23T13:52:41Z</dcterms:modified>
</cp:coreProperties>
</file>