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70" r:id="rId3"/>
    <p:sldId id="278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C09F7-4F9B-4F18-9E36-41E026FB1B38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58A55-DFD5-4402-A2AA-0BCA4451E3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2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en.wikipedia.org/wiki/File:NASA_NorthSea1_2.jpg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99592" y="1916832"/>
            <a:ext cx="6552728" cy="3168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sz="6600" b="1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Maths</a:t>
            </a: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 Quiz</a:t>
            </a: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College of West Anglia</a:t>
            </a:r>
            <a:endParaRPr lang="en-US" sz="2000" b="1" i="1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b="1" i="1" dirty="0" smtClean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Long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how long it would take?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the sun is 150,000,000 km away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4" descr="http://laughingsquid.com/wp-content/uploads/saturn-v-20090716-09503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59632"/>
            <a:ext cx="2065306" cy="494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39552" y="3055600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long would it take to get there travelling in: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car at 100 km/h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plane at 500 km/h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rocket 25,000 km/h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light beam at 300,000 km/h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0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1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Worksheet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521840"/>
              </p:ext>
            </p:extLst>
          </p:nvPr>
        </p:nvGraphicFramePr>
        <p:xfrm>
          <a:off x="827088" y="1268413"/>
          <a:ext cx="6553224" cy="46088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0730"/>
                <a:gridCol w="5662494"/>
              </a:tblGrid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9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6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80729"/>
            <a:ext cx="4392488" cy="379116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2638008"/>
            <a:ext cx="6552728" cy="31683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For further information please contact The STEM Alliance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enquiries@STEMalliance.uk 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or visit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www.STEMalliance.uk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953482"/>
              </p:ext>
            </p:extLst>
          </p:nvPr>
        </p:nvGraphicFramePr>
        <p:xfrm>
          <a:off x="1259632" y="1340769"/>
          <a:ext cx="6408000" cy="4842244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340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Maths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quiz covering various subsectors</a:t>
                      </a:r>
                      <a:endParaRPr lang="en-GB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Interactive to encourage teamwork and can also be used as a competition between students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 to refresh knowledge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Level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&amp; Level 2 </a:t>
                      </a:r>
                      <a:endParaRPr lang="en-GB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Paper/Electronic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paper, print out slides 3 – 11 and use slide 11 as a worksheet to record answers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050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Pc/Laptop/Computer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Hour +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Quiz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biggest/smallest number you can make using +, -, x,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÷ </a:t>
            </a: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the numbers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3092767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030A0"/>
              </a:buClr>
            </a:pPr>
            <a:r>
              <a:rPr lang="en-GB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10, 5, 8, 2, 7, 75</a:t>
            </a:r>
            <a:endParaRPr lang="en-GB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292" y="4399944"/>
            <a:ext cx="73168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biggest/smallest number you can make using all of  +, -, x,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÷ </a:t>
            </a: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once and the numbers above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2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1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Quiz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numbers only once and as many of the operations +, -, x,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÷ </a:t>
            </a: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to make the total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0381" y="3347700"/>
            <a:ext cx="1585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030A0"/>
              </a:buClr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3851756"/>
            <a:ext cx="208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5, 6, 1 , 8, 75, 100</a:t>
            </a:r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0381" y="4283804"/>
            <a:ext cx="208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1, 5 ,6, 7, 10, 25</a:t>
            </a:r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787860"/>
            <a:ext cx="208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4, 8, 2, 5, 8, 25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50861" y="3842464"/>
            <a:ext cx="208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212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0895" y="4274512"/>
            <a:ext cx="208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349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15795" y="4787860"/>
            <a:ext cx="208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3308791"/>
            <a:ext cx="1585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030A0"/>
              </a:buClr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1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1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1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1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1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1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1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Approx. how many floors has the tower block?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3430741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number of people who live there?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newsimg.bbc.co.uk/media/images/46023000/jpg/_46023856_000213976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654" y="1183250"/>
            <a:ext cx="3300722" cy="411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834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1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Approx. how many floors has the tower block?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3430741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number of people who live there?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BeekmanStB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606" y="1052666"/>
            <a:ext cx="3157762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80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1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</a:t>
            </a:r>
          </a:p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 It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Approx. how much water is there in the North Sea?</a:t>
            </a: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3140968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average depth?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North Sea -">
            <a:hlinkClick r:id="rId5" tooltip="North Sea -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50999"/>
            <a:ext cx="3456384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552" y="443711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maximum depth?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1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1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Approx. how many people will it hold?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Seating?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Standing?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3678123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how far it is to Rio?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39952" y="1357313"/>
            <a:ext cx="4500563" cy="3583855"/>
            <a:chOff x="4139952" y="1357313"/>
            <a:chExt cx="4500563" cy="3583855"/>
          </a:xfrm>
        </p:grpSpPr>
        <p:pic>
          <p:nvPicPr>
            <p:cNvPr id="14" name="Picture 2" descr="http://upload.wikimedia.org/wikipedia/commons/thumb/3/36/Maracan%C3%A3_Stadium_in_Rio_de_Janeiro.jpg/800px-Maracan%C3%A3_Stadium_in_Rio_de_Janeiro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500" y="2286000"/>
              <a:ext cx="3612473" cy="2655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>
              <a:off x="4139952" y="1357313"/>
              <a:ext cx="4500563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b="1" dirty="0"/>
                <a:t>Estadio do Maracana –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b="1" dirty="0"/>
                <a:t>Rio De Janeiro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1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1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Big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5338" y="160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972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high are the towers?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2780928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long is the bridge?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Between towers?</a:t>
            </a:r>
          </a:p>
          <a:p>
            <a:pPr marL="8001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Shore to shore?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3438" y="1357313"/>
            <a:ext cx="4500562" cy="3715395"/>
            <a:chOff x="4643438" y="1357313"/>
            <a:chExt cx="4500562" cy="3715395"/>
          </a:xfrm>
        </p:grpSpPr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4643438" y="1357313"/>
              <a:ext cx="45005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/>
                <a:t>All </a:t>
              </a:r>
              <a:r>
                <a:rPr lang="en-GB" altLang="en-US" sz="2400" dirty="0" smtClean="0"/>
                <a:t>measurements in </a:t>
              </a:r>
              <a:r>
                <a:rPr lang="en-GB" altLang="en-US" sz="2400" dirty="0"/>
                <a:t>m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4644008" y="1928813"/>
              <a:ext cx="338437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/>
                <a:t>Towers: </a:t>
              </a:r>
              <a:r>
                <a:rPr lang="en-GB" altLang="en-US" sz="1600" dirty="0" smtClean="0"/>
                <a:t>	155.5 </a:t>
              </a:r>
              <a:r>
                <a:rPr lang="en-GB" altLang="en-US" sz="1600" dirty="0"/>
                <a:t>m high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/>
                <a:t>Span: </a:t>
              </a:r>
              <a:r>
                <a:rPr lang="en-GB" altLang="en-US" sz="1600" dirty="0" smtClean="0"/>
                <a:t>	1410 </a:t>
              </a:r>
              <a:r>
                <a:rPr lang="en-GB" altLang="en-US" sz="1600" dirty="0"/>
                <a:t>m between towers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/>
                <a:t>           </a:t>
              </a:r>
              <a:r>
                <a:rPr lang="en-GB" altLang="en-US" sz="1600" dirty="0" smtClean="0"/>
                <a:t>	2220 </a:t>
              </a:r>
              <a:r>
                <a:rPr lang="en-GB" altLang="en-US" sz="1600" dirty="0"/>
                <a:t>m between shores</a:t>
              </a:r>
            </a:p>
          </p:txBody>
        </p:sp>
        <p:pic>
          <p:nvPicPr>
            <p:cNvPr id="16" name="Picture 8" descr="http://homepage.ntlworld.com/david.enefer/newholland/HumBrmay0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4887" y="2996952"/>
              <a:ext cx="3398622" cy="207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97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1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1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666</TotalTime>
  <Words>360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90</cp:revision>
  <dcterms:created xsi:type="dcterms:W3CDTF">2015-01-26T16:10:38Z</dcterms:created>
  <dcterms:modified xsi:type="dcterms:W3CDTF">2015-06-12T10:40:51Z</dcterms:modified>
</cp:coreProperties>
</file>