
<file path=[Content_Types].xml><?xml version="1.0" encoding="utf-8"?>
<Types xmlns="http://schemas.openxmlformats.org/package/2006/content-types">
  <Default Extension="png" ContentType="image/png"/>
  <Default Extension="jpeg" ContentType="image/jpeg"/>
  <Default Extension="wmf" ContentType="image/x-wmf"/>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69" r:id="rId2"/>
    <p:sldId id="270" r:id="rId3"/>
    <p:sldId id="272" r:id="rId4"/>
    <p:sldId id="274" r:id="rId5"/>
    <p:sldId id="275" r:id="rId6"/>
    <p:sldId id="276" r:id="rId7"/>
    <p:sldId id="277" r:id="rId8"/>
    <p:sldId id="278" r:id="rId9"/>
    <p:sldId id="279" r:id="rId10"/>
    <p:sldId id="280" r:id="rId11"/>
    <p:sldId id="271" r:id="rId12"/>
  </p:sldIdLst>
  <p:sldSz cx="6858000" cy="9144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22683"/>
    <a:srgbClr val="FFFFE7"/>
    <a:srgbClr val="0000FF"/>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386" y="-72"/>
      </p:cViewPr>
      <p:guideLst>
        <p:guide orient="horz" pos="2880"/>
        <p:guide pos="2160"/>
      </p:guideLst>
    </p:cSldViewPr>
  </p:slideViewPr>
  <p:notesTextViewPr>
    <p:cViewPr>
      <p:scale>
        <a:sx n="1" d="1"/>
        <a:sy n="1" d="1"/>
      </p:scale>
      <p:origin x="0" y="0"/>
    </p:cViewPr>
  </p:notesTextViewPr>
  <p:sorterViewPr>
    <p:cViewPr>
      <p:scale>
        <a:sx n="200" d="100"/>
        <a:sy n="2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8476EBE-0210-4A69-8975-1F6A1B4CCE19}" type="datetimeFigureOut">
              <a:rPr lang="en-GB" smtClean="0"/>
              <a:t>23/07/2015</a:t>
            </a:fld>
            <a:endParaRPr lang="en-GB" dirty="0"/>
          </a:p>
        </p:txBody>
      </p:sp>
      <p:sp>
        <p:nvSpPr>
          <p:cNvPr id="4" name="Slide Image Placeholder 3"/>
          <p:cNvSpPr>
            <a:spLocks noGrp="1" noRot="1" noChangeAspect="1"/>
          </p:cNvSpPr>
          <p:nvPr>
            <p:ph type="sldImg" idx="2"/>
          </p:nvPr>
        </p:nvSpPr>
        <p:spPr>
          <a:xfrm>
            <a:off x="2143125" y="685800"/>
            <a:ext cx="2571750" cy="3429000"/>
          </a:xfrm>
          <a:prstGeom prst="rect">
            <a:avLst/>
          </a:prstGeom>
          <a:noFill/>
          <a:ln w="12700">
            <a:solidFill>
              <a:prstClr val="black"/>
            </a:solidFill>
          </a:ln>
        </p:spPr>
        <p:txBody>
          <a:bodyPr vert="horz" lIns="91440" tIns="45720" rIns="91440" bIns="45720" rtlCol="0" anchor="ctr"/>
          <a:lstStyle/>
          <a:p>
            <a:endParaRPr lang="en-GB"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F96011C-7CB4-407C-A3B2-7CC4DD3841E2}" type="slidenum">
              <a:rPr lang="en-GB" smtClean="0"/>
              <a:t>‹#›</a:t>
            </a:fld>
            <a:endParaRPr lang="en-GB" dirty="0"/>
          </a:p>
        </p:txBody>
      </p:sp>
    </p:spTree>
    <p:extLst>
      <p:ext uri="{BB962C8B-B14F-4D97-AF65-F5344CB8AC3E}">
        <p14:creationId xmlns:p14="http://schemas.microsoft.com/office/powerpoint/2010/main" val="19288891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a:t>
            </a:fld>
            <a:endParaRPr lang="en-GB" dirty="0"/>
          </a:p>
        </p:txBody>
      </p:sp>
    </p:spTree>
    <p:extLst>
      <p:ext uri="{BB962C8B-B14F-4D97-AF65-F5344CB8AC3E}">
        <p14:creationId xmlns:p14="http://schemas.microsoft.com/office/powerpoint/2010/main" val="232053916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10</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11</a:t>
            </a:fld>
            <a:endParaRPr lang="en-GB" dirty="0"/>
          </a:p>
        </p:txBody>
      </p:sp>
    </p:spTree>
    <p:extLst>
      <p:ext uri="{BB962C8B-B14F-4D97-AF65-F5344CB8AC3E}">
        <p14:creationId xmlns:p14="http://schemas.microsoft.com/office/powerpoint/2010/main" val="156729691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Hidden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2</a:t>
            </a:fld>
            <a:endParaRPr lang="en-GB" dirty="0"/>
          </a:p>
        </p:txBody>
      </p:sp>
    </p:spTree>
    <p:extLst>
      <p:ext uri="{BB962C8B-B14F-4D97-AF65-F5344CB8AC3E}">
        <p14:creationId xmlns:p14="http://schemas.microsoft.com/office/powerpoint/2010/main" val="22241621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3</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4</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5</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6</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7</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8</a:t>
            </a:fld>
            <a:endParaRPr lang="en-GB" dirty="0"/>
          </a:p>
        </p:txBody>
      </p:sp>
    </p:spTree>
    <p:extLst>
      <p:ext uri="{BB962C8B-B14F-4D97-AF65-F5344CB8AC3E}">
        <p14:creationId xmlns:p14="http://schemas.microsoft.com/office/powerpoint/2010/main" val="2350527199"/>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smtClean="0"/>
              <a:t>To Print </a:t>
            </a:r>
            <a:endParaRPr lang="en-GB" dirty="0"/>
          </a:p>
        </p:txBody>
      </p:sp>
      <p:sp>
        <p:nvSpPr>
          <p:cNvPr id="4" name="Slide Number Placeholder 3"/>
          <p:cNvSpPr>
            <a:spLocks noGrp="1"/>
          </p:cNvSpPr>
          <p:nvPr>
            <p:ph type="sldNum" sz="quarter" idx="10"/>
          </p:nvPr>
        </p:nvSpPr>
        <p:spPr/>
        <p:txBody>
          <a:bodyPr/>
          <a:lstStyle/>
          <a:p>
            <a:fld id="{6F96011C-7CB4-407C-A3B2-7CC4DD3841E2}" type="slidenum">
              <a:rPr lang="en-GB" smtClean="0"/>
              <a:t>9</a:t>
            </a:fld>
            <a:endParaRPr lang="en-GB" dirty="0"/>
          </a:p>
        </p:txBody>
      </p:sp>
    </p:spTree>
    <p:extLst>
      <p:ext uri="{BB962C8B-B14F-4D97-AF65-F5344CB8AC3E}">
        <p14:creationId xmlns:p14="http://schemas.microsoft.com/office/powerpoint/2010/main" val="235052719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2">
        <a:schemeClr val="bg1"/>
      </p:bgRef>
    </p:bg>
    <p:spTree>
      <p:nvGrpSpPr>
        <p:cNvPr id="1" name=""/>
        <p:cNvGrpSpPr/>
        <p:nvPr/>
      </p:nvGrpSpPr>
      <p:grpSpPr>
        <a:xfrm>
          <a:off x="0" y="0"/>
          <a:ext cx="0" cy="0"/>
          <a:chOff x="0" y="0"/>
          <a:chExt cx="0" cy="0"/>
        </a:xfrm>
      </p:grpSpPr>
      <p:sp>
        <p:nvSpPr>
          <p:cNvPr id="8" name="Rectangle 7"/>
          <p:cNvSpPr/>
          <p:nvPr/>
        </p:nvSpPr>
        <p:spPr>
          <a:xfrm flipH="1">
            <a:off x="2000250" y="0"/>
            <a:ext cx="4857750" cy="9144000"/>
          </a:xfrm>
          <a:prstGeom prst="rect">
            <a:avLst/>
          </a:prstGeom>
          <a:blipFill>
            <a:blip r:embed="rId2">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00000" r="50000"/>
                </a:path>
                <a:tileRect/>
              </a:gradFill>
            </a:fillOverlay>
            <a:innerShdw blurRad="63500" dist="44450" dir="10800000">
              <a:srgbClr val="000000">
                <a:alpha val="5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Straight Connector 8"/>
          <p:cNvSpPr>
            <a:spLocks noChangeShapeType="1"/>
          </p:cNvSpPr>
          <p:nvPr/>
        </p:nvSpPr>
        <p:spPr bwMode="auto">
          <a:xfrm rot="16200000">
            <a:off x="-2571750" y="4572000"/>
            <a:ext cx="9144000" cy="0"/>
          </a:xfrm>
          <a:prstGeom prst="line">
            <a:avLst/>
          </a:prstGeom>
          <a:noFill/>
          <a:ln w="11430" cap="flat" cmpd="sng" algn="ctr">
            <a:solidFill>
              <a:schemeClr val="bg1">
                <a:shade val="95000"/>
              </a:schemeClr>
            </a:solidFill>
            <a:prstDash val="solid"/>
            <a:miter lim="800000"/>
            <a:headEnd type="none" w="med" len="med"/>
            <a:tailEnd type="none" w="med" len="med"/>
          </a:ln>
          <a:effectLst/>
        </p:spPr>
        <p:txBody>
          <a:bodyPr vert="horz" wrap="square" lIns="91440" tIns="45720" rIns="91440" bIns="45720" anchor="t" compatLnSpc="1"/>
          <a:lstStyle>
            <a:extLst/>
          </a:lstStyle>
          <a:p>
            <a:endParaRPr kumimoji="0" lang="en-US" dirty="0"/>
          </a:p>
        </p:txBody>
      </p:sp>
      <p:sp>
        <p:nvSpPr>
          <p:cNvPr id="12" name="Title 11"/>
          <p:cNvSpPr>
            <a:spLocks noGrp="1"/>
          </p:cNvSpPr>
          <p:nvPr>
            <p:ph type="ctrTitle"/>
          </p:nvPr>
        </p:nvSpPr>
        <p:spPr>
          <a:xfrm>
            <a:off x="2525151" y="711200"/>
            <a:ext cx="3829050" cy="3824224"/>
          </a:xfrm>
        </p:spPr>
        <p:txBody>
          <a:bodyPr lIns="45720" tIns="0" rIns="45720">
            <a:noAutofit/>
          </a:bodyPr>
          <a:lstStyle>
            <a:lvl1pPr algn="r">
              <a:defRPr sz="4200" b="1"/>
            </a:lvl1pPr>
            <a:extLst/>
          </a:lstStyle>
          <a:p>
            <a:r>
              <a:rPr kumimoji="0" lang="en-US" smtClean="0"/>
              <a:t>Click to edit Master title style</a:t>
            </a:r>
            <a:endParaRPr kumimoji="0" lang="en-US"/>
          </a:p>
        </p:txBody>
      </p:sp>
      <p:sp>
        <p:nvSpPr>
          <p:cNvPr id="25" name="Subtitle 24"/>
          <p:cNvSpPr>
            <a:spLocks noGrp="1"/>
          </p:cNvSpPr>
          <p:nvPr>
            <p:ph type="subTitle" idx="1"/>
          </p:nvPr>
        </p:nvSpPr>
        <p:spPr>
          <a:xfrm>
            <a:off x="2515831" y="4719819"/>
            <a:ext cx="3836084" cy="1468331"/>
          </a:xfrm>
        </p:spPr>
        <p:txBody>
          <a:bodyPr lIns="45720" tIns="0" rIns="45720" bIns="0"/>
          <a:lstStyle>
            <a:lvl1pPr marL="0" indent="0" algn="r">
              <a:buNone/>
              <a:defRPr sz="2200">
                <a:solidFill>
                  <a:srgbClr val="FFFFFF"/>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31" name="Date Placeholder 30"/>
          <p:cNvSpPr>
            <a:spLocks noGrp="1"/>
          </p:cNvSpPr>
          <p:nvPr>
            <p:ph type="dt" sz="half" idx="10"/>
          </p:nvPr>
        </p:nvSpPr>
        <p:spPr>
          <a:xfrm>
            <a:off x="4403418" y="8743928"/>
            <a:ext cx="1501848" cy="302536"/>
          </a:xfrm>
        </p:spPr>
        <p:txBody>
          <a:bodyPr/>
          <a:lstStyle>
            <a:lvl1pPr>
              <a:defRPr lang="en-US" smtClean="0">
                <a:solidFill>
                  <a:srgbClr val="FFFFFF"/>
                </a:solidFill>
              </a:defRPr>
            </a:lvl1pPr>
            <a:extLst/>
          </a:lstStyle>
          <a:p>
            <a:fld id="{2B6CF2D9-D0FF-4B00-B02F-DB608A803C01}" type="datetimeFigureOut">
              <a:rPr lang="en-GB" smtClean="0"/>
              <a:t>23/07/2015</a:t>
            </a:fld>
            <a:endParaRPr lang="en-GB" dirty="0"/>
          </a:p>
        </p:txBody>
      </p:sp>
      <p:sp>
        <p:nvSpPr>
          <p:cNvPr id="18" name="Footer Placeholder 17"/>
          <p:cNvSpPr>
            <a:spLocks noGrp="1"/>
          </p:cNvSpPr>
          <p:nvPr>
            <p:ph type="ftr" sz="quarter" idx="11"/>
          </p:nvPr>
        </p:nvSpPr>
        <p:spPr>
          <a:xfrm>
            <a:off x="2114550" y="8743928"/>
            <a:ext cx="2195792" cy="304800"/>
          </a:xfrm>
        </p:spPr>
        <p:txBody>
          <a:bodyPr/>
          <a:lstStyle>
            <a:lvl1pPr>
              <a:defRPr lang="en-US" dirty="0">
                <a:solidFill>
                  <a:srgbClr val="FFFFFF"/>
                </a:solidFill>
              </a:defRPr>
            </a:lvl1pPr>
            <a:extLst/>
          </a:lstStyle>
          <a:p>
            <a:endParaRPr lang="en-GB" dirty="0"/>
          </a:p>
        </p:txBody>
      </p:sp>
      <p:sp>
        <p:nvSpPr>
          <p:cNvPr id="29" name="Slide Number Placeholder 28"/>
          <p:cNvSpPr>
            <a:spLocks noGrp="1"/>
          </p:cNvSpPr>
          <p:nvPr>
            <p:ph type="sldNum" sz="quarter" idx="12"/>
          </p:nvPr>
        </p:nvSpPr>
        <p:spPr>
          <a:xfrm>
            <a:off x="5910663" y="8741664"/>
            <a:ext cx="441252" cy="304800"/>
          </a:xfrm>
        </p:spPr>
        <p:txBody>
          <a:bodyPr/>
          <a:lstStyle>
            <a:lvl1pPr>
              <a:defRPr lang="en-US" smtClean="0">
                <a:solidFill>
                  <a:srgbClr val="FFFFFF"/>
                </a:solidFill>
              </a:defRPr>
            </a:lvl1pPr>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14900" y="366608"/>
            <a:ext cx="1143000" cy="7802033"/>
          </a:xfrm>
        </p:spPr>
        <p:txBody>
          <a:bodyPr vert="eaVert" ancho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342900" y="366190"/>
            <a:ext cx="4514850" cy="7802033"/>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a:xfrm>
            <a:off x="3182112" y="8743928"/>
            <a:ext cx="1501848" cy="302536"/>
          </a:xfrm>
        </p:spPr>
        <p:txBody>
          <a:bodyPr/>
          <a:lstStyle>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a:xfrm>
            <a:off x="342900" y="8741664"/>
            <a:ext cx="2743200" cy="304800"/>
          </a:xfrm>
        </p:spPr>
        <p:txBody>
          <a:bodyPr/>
          <a:lstStyle>
            <a:extLst/>
          </a:lstStyle>
          <a:p>
            <a:endParaRPr lang="en-GB" dirty="0"/>
          </a:p>
        </p:txBody>
      </p:sp>
      <p:sp>
        <p:nvSpPr>
          <p:cNvPr id="6" name="Slide Number Placeholder 5"/>
          <p:cNvSpPr>
            <a:spLocks noGrp="1"/>
          </p:cNvSpPr>
          <p:nvPr>
            <p:ph type="sldNum" sz="quarter" idx="12"/>
          </p:nvPr>
        </p:nvSpPr>
        <p:spPr>
          <a:xfrm>
            <a:off x="4690872" y="8737600"/>
            <a:ext cx="441252" cy="304800"/>
          </a:xfrm>
        </p:spPr>
        <p:txBody>
          <a:bodyPr/>
          <a:lstStyle>
            <a:lvl1pPr>
              <a:defRPr>
                <a:solidFill>
                  <a:schemeClr val="tx2"/>
                </a:solidFill>
              </a:defRPr>
            </a:lvl1pPr>
            <a:extLst/>
          </a:lstStyle>
          <a:p>
            <a:fld id="{BA96E225-99A7-442B-B8A7-51395A0FCE2B}" type="slidenum">
              <a:rPr lang="en-GB" smtClean="0"/>
              <a:t>‹#›</a:t>
            </a:fld>
            <a:endParaRPr lang="en-GB"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p:txBody>
          <a:bodyPr/>
          <a:lstStyle>
            <a:extLst/>
          </a:lstStyle>
          <a:p>
            <a:endParaRPr lang="en-GB" dirty="0"/>
          </a:p>
        </p:txBody>
      </p:sp>
      <p:sp>
        <p:nvSpPr>
          <p:cNvPr id="6" name="Slide Number Placeholder 5"/>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1">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800100" y="3762450"/>
            <a:ext cx="4691616" cy="1816100"/>
          </a:xfrm>
        </p:spPr>
        <p:txBody>
          <a:bodyPr tIns="0" anchor="t"/>
          <a:lstStyle>
            <a:lvl1pPr algn="r">
              <a:buNone/>
              <a:defRPr sz="4200" b="1" cap="all"/>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800100" y="2540001"/>
            <a:ext cx="4691616" cy="991343"/>
          </a:xfrm>
        </p:spPr>
        <p:txBody>
          <a:bodyPr anchor="b"/>
          <a:lstStyle>
            <a:lvl1pPr marL="0" indent="0" algn="r">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a:xfrm>
            <a:off x="3543179" y="8742413"/>
            <a:ext cx="1501848" cy="302536"/>
          </a:xfrm>
        </p:spPr>
        <p:txBody>
          <a:bodyPr bIns="0" anchor="b"/>
          <a:lstStyle>
            <a:lvl1pPr>
              <a:defRPr>
                <a:solidFill>
                  <a:schemeClr val="tx2"/>
                </a:solidFill>
              </a:defRPr>
            </a:lvl1pPr>
            <a:extLst/>
          </a:lstStyle>
          <a:p>
            <a:fld id="{2B6CF2D9-D0FF-4B00-B02F-DB608A803C01}" type="datetimeFigureOut">
              <a:rPr lang="en-GB" smtClean="0"/>
              <a:t>23/07/2015</a:t>
            </a:fld>
            <a:endParaRPr lang="en-GB" dirty="0"/>
          </a:p>
        </p:txBody>
      </p:sp>
      <p:sp>
        <p:nvSpPr>
          <p:cNvPr id="5" name="Footer Placeholder 4"/>
          <p:cNvSpPr>
            <a:spLocks noGrp="1"/>
          </p:cNvSpPr>
          <p:nvPr>
            <p:ph type="ftr" sz="quarter" idx="11"/>
          </p:nvPr>
        </p:nvSpPr>
        <p:spPr>
          <a:xfrm>
            <a:off x="1301519" y="8742413"/>
            <a:ext cx="2171700" cy="304800"/>
          </a:xfrm>
        </p:spPr>
        <p:txBody>
          <a:bodyPr bIns="0" anchor="b"/>
          <a:lstStyle>
            <a:lvl1pPr>
              <a:defRPr>
                <a:solidFill>
                  <a:schemeClr val="tx2"/>
                </a:solidFill>
              </a:defRPr>
            </a:lvl1pPr>
            <a:extLst/>
          </a:lstStyle>
          <a:p>
            <a:endParaRPr lang="en-GB" dirty="0"/>
          </a:p>
        </p:txBody>
      </p:sp>
      <p:sp>
        <p:nvSpPr>
          <p:cNvPr id="6" name="Slide Number Placeholder 5"/>
          <p:cNvSpPr>
            <a:spLocks noGrp="1"/>
          </p:cNvSpPr>
          <p:nvPr>
            <p:ph type="sldNum" sz="quarter" idx="12"/>
          </p:nvPr>
        </p:nvSpPr>
        <p:spPr>
          <a:xfrm>
            <a:off x="5050464" y="8740149"/>
            <a:ext cx="441252" cy="304800"/>
          </a:xfrm>
        </p:spPr>
        <p:txBody>
          <a:bodyPr/>
          <a:lstStyle>
            <a:extLst/>
          </a:lstStyle>
          <a:p>
            <a:fld id="{BA96E225-99A7-442B-B8A7-51395A0FCE2B}" type="slidenum">
              <a:rPr lang="en-GB" smtClean="0"/>
              <a:t>‹#›</a:t>
            </a:fld>
            <a:endParaRPr lang="en-GB" dirty="0"/>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342900"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3134106" y="2133601"/>
            <a:ext cx="2640330" cy="6034617"/>
          </a:xfrm>
        </p:spPr>
        <p:txBody>
          <a:bodyPr anchor="t"/>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nchor="b"/>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42900" y="7823200"/>
            <a:ext cx="2640330" cy="609600"/>
          </a:xfrm>
          <a:noFill/>
          <a:ln w="12700" cap="flat" cmpd="sng" algn="ctr">
            <a:solidFill>
              <a:schemeClr val="tx2"/>
            </a:solidFill>
            <a:prstDash val="solid"/>
          </a:ln>
          <a:effectLst/>
        </p:spPr>
        <p:style>
          <a:lnRef idx="1">
            <a:schemeClr val="accent1"/>
          </a:lnRef>
          <a:fillRef idx="3">
            <a:schemeClr val="accent1"/>
          </a:fillRef>
          <a:effectRef idx="2">
            <a:schemeClr val="accent1"/>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3134106" y="7823200"/>
            <a:ext cx="2640330" cy="609600"/>
          </a:xfrm>
          <a:noFill/>
          <a:ln w="12700" cap="flat" cmpd="sng" algn="ctr">
            <a:solidFill>
              <a:schemeClr val="tx2"/>
            </a:solidFill>
            <a:prstDash val="solid"/>
          </a:ln>
          <a:effectLst/>
        </p:spPr>
        <p:style>
          <a:lnRef idx="1">
            <a:schemeClr val="accent2"/>
          </a:lnRef>
          <a:fillRef idx="3">
            <a:schemeClr val="accent2"/>
          </a:fillRef>
          <a:effectRef idx="2">
            <a:schemeClr val="accent2"/>
          </a:effectRef>
          <a:fontRef idx="minor">
            <a:schemeClr val="lt1"/>
          </a:fontRef>
        </p:style>
        <p:txBody>
          <a:bodyPr anchor="ctr"/>
          <a:lstStyle>
            <a:lvl1pPr marL="0" indent="0" algn="ctr">
              <a:buNone/>
              <a:defRPr sz="1800" b="1">
                <a:solidFill>
                  <a:schemeClr val="tx2"/>
                </a:solidFill>
                <a:effectLst/>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342900"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3134106" y="2282453"/>
            <a:ext cx="2640330" cy="5486400"/>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8" name="Footer Placeholder 7"/>
          <p:cNvSpPr>
            <a:spLocks noGrp="1"/>
          </p:cNvSpPr>
          <p:nvPr>
            <p:ph type="ftr" sz="quarter" idx="11"/>
          </p:nvPr>
        </p:nvSpPr>
        <p:spPr/>
        <p:txBody>
          <a:bodyPr/>
          <a:lstStyle>
            <a:extLst/>
          </a:lstStyle>
          <a:p>
            <a:endParaRPr lang="en-GB" dirty="0"/>
          </a:p>
        </p:txBody>
      </p:sp>
      <p:sp>
        <p:nvSpPr>
          <p:cNvPr id="9" name="Slide Number Placeholder 8"/>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342900" y="426720"/>
            <a:ext cx="5431536" cy="1524000"/>
          </a:xfrm>
        </p:spPr>
        <p:txBody>
          <a:bodyPr/>
          <a:lstStyle>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4" name="Footer Placeholder 3"/>
          <p:cNvSpPr>
            <a:spLocks noGrp="1"/>
          </p:cNvSpPr>
          <p:nvPr>
            <p:ph type="ftr" sz="quarter" idx="11"/>
          </p:nvPr>
        </p:nvSpPr>
        <p:spPr/>
        <p:txBody>
          <a:bodyPr/>
          <a:lstStyle>
            <a:extLst/>
          </a:lstStyle>
          <a:p>
            <a:endParaRPr lang="en-GB" dirty="0"/>
          </a:p>
        </p:txBody>
      </p:sp>
      <p:sp>
        <p:nvSpPr>
          <p:cNvPr id="5" name="Slide Number Placeholder 4"/>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tx2"/>
                </a:solidFill>
              </a:defRPr>
            </a:lvl1pPr>
            <a:extLst/>
          </a:lstStyle>
          <a:p>
            <a:fld id="{2B6CF2D9-D0FF-4B00-B02F-DB608A803C01}" type="datetimeFigureOut">
              <a:rPr lang="en-GB" smtClean="0"/>
              <a:t>23/07/2015</a:t>
            </a:fld>
            <a:endParaRPr lang="en-GB" dirty="0"/>
          </a:p>
        </p:txBody>
      </p:sp>
      <p:sp>
        <p:nvSpPr>
          <p:cNvPr id="3" name="Footer Placeholder 2"/>
          <p:cNvSpPr>
            <a:spLocks noGrp="1"/>
          </p:cNvSpPr>
          <p:nvPr>
            <p:ph type="ftr" sz="quarter" idx="11"/>
          </p:nvPr>
        </p:nvSpPr>
        <p:spPr/>
        <p:txBody>
          <a:bodyPr/>
          <a:lstStyle>
            <a:lvl1pPr>
              <a:defRPr>
                <a:solidFill>
                  <a:schemeClr val="tx2"/>
                </a:solidFill>
              </a:defRPr>
            </a:lvl1pPr>
            <a:extLst/>
          </a:lstStyle>
          <a:p>
            <a:endParaRPr lang="en-GB" dirty="0"/>
          </a:p>
        </p:txBody>
      </p:sp>
      <p:sp>
        <p:nvSpPr>
          <p:cNvPr id="4" name="Slide Number Placeholder 3"/>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04800"/>
            <a:ext cx="4423410" cy="1564640"/>
          </a:xfrm>
        </p:spPr>
        <p:txBody>
          <a:bodyPr wrap="square" anchor="b"/>
          <a:lstStyle>
            <a:lvl1pPr algn="l">
              <a:buNone/>
              <a:defRPr lang="en-US" sz="2400" baseline="0" smtClean="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342900" y="1996555"/>
            <a:ext cx="4423410" cy="803349"/>
          </a:xfrm>
        </p:spPr>
        <p:txBody>
          <a:bodyPr rot="0" spcFirstLastPara="0" vertOverflow="overflow" horzOverflow="overflow" vert="horz" wrap="square" lIns="45720" tIns="0" rIns="0" bIns="0" numCol="1" spcCol="0" rtlCol="0" fromWordArt="0" anchor="t" anchorCtr="0" forceAA="0" compatLnSpc="1">
            <a:normAutofit/>
          </a:bodyPr>
          <a:lstStyle>
            <a:lvl1pPr marL="0" indent="0">
              <a:spcBef>
                <a:spcPts val="0"/>
              </a:spcBef>
              <a:spcAft>
                <a:spcPts val="0"/>
              </a:spcAft>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 y="2844800"/>
            <a:ext cx="5429250" cy="5829003"/>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2"/>
      </p:bgRef>
    </p:bg>
    <p:spTree>
      <p:nvGrpSpPr>
        <p:cNvPr id="1" name=""/>
        <p:cNvGrpSpPr/>
        <p:nvPr/>
      </p:nvGrpSpPr>
      <p:grpSpPr>
        <a:xfrm>
          <a:off x="0" y="0"/>
          <a:ext cx="0" cy="0"/>
          <a:chOff x="0" y="0"/>
          <a:chExt cx="0" cy="0"/>
        </a:xfrm>
      </p:grpSpPr>
      <p:sp>
        <p:nvSpPr>
          <p:cNvPr id="8" name="Rectangle 7"/>
          <p:cNvSpPr/>
          <p:nvPr/>
        </p:nvSpPr>
        <p:spPr>
          <a:xfrm rot="21240000">
            <a:off x="448477" y="1339558"/>
            <a:ext cx="3239645" cy="5750097"/>
          </a:xfrm>
          <a:prstGeom prst="rect">
            <a:avLst/>
          </a:prstGeom>
          <a:solidFill>
            <a:srgbClr val="FAFAFA"/>
          </a:solidFill>
          <a:ln w="1270" cap="rnd" cmpd="sng" algn="ctr">
            <a:solidFill>
              <a:srgbClr val="EAEAEA"/>
            </a:solidFill>
            <a:prstDash val="solid"/>
          </a:ln>
          <a:effectLst>
            <a:outerShdw blurRad="25000" dist="12700" dir="5400000" algn="t"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9" name="Rectangle 8"/>
          <p:cNvSpPr/>
          <p:nvPr/>
        </p:nvSpPr>
        <p:spPr>
          <a:xfrm rot="21420000">
            <a:off x="447530" y="1331756"/>
            <a:ext cx="3239645" cy="5750097"/>
          </a:xfrm>
          <a:prstGeom prst="rect">
            <a:avLst/>
          </a:prstGeom>
          <a:solidFill>
            <a:srgbClr val="FAFAFA"/>
          </a:solidFill>
          <a:ln w="1270" cap="rnd" cmpd="sng" algn="ctr">
            <a:solidFill>
              <a:srgbClr val="EAEAEA"/>
            </a:solidFill>
            <a:prstDash val="solid"/>
          </a:ln>
          <a:effectLst>
            <a:outerShdw blurRad="28000" dist="12700" dir="5400000" algn="tl" rotWithShape="0">
              <a:srgbClr val="000000">
                <a:alpha val="40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extLst/>
          </a:lstStyle>
          <a:p>
            <a:pPr algn="ctr" eaLnBrk="1" latinLnBrk="0" hangingPunct="1"/>
            <a:endParaRPr kumimoji="0" lang="en-US" dirty="0"/>
          </a:p>
        </p:txBody>
      </p:sp>
      <p:sp>
        <p:nvSpPr>
          <p:cNvPr id="2" name="Title 1"/>
          <p:cNvSpPr>
            <a:spLocks noGrp="1"/>
          </p:cNvSpPr>
          <p:nvPr>
            <p:ph type="title"/>
          </p:nvPr>
        </p:nvSpPr>
        <p:spPr>
          <a:xfrm>
            <a:off x="4041824" y="1524000"/>
            <a:ext cx="2571750" cy="2743200"/>
          </a:xfrm>
        </p:spPr>
        <p:txBody>
          <a:bodyPr vert="horz" anchor="b"/>
          <a:lstStyle>
            <a:lvl1pPr algn="l">
              <a:buNone/>
              <a:defRPr sz="3000" b="1" baseline="0">
                <a:ln w="500">
                  <a:solidFill>
                    <a:schemeClr val="tx2">
                      <a:shade val="10000"/>
                      <a:satMod val="135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defRPr>
            </a:lvl1pPr>
            <a:extLst/>
          </a:lstStyle>
          <a:p>
            <a:r>
              <a:rPr kumimoji="0" lang="en-US" smtClean="0"/>
              <a:t>Click to edit Master title style</a:t>
            </a:r>
            <a:endParaRPr kumimoji="0" lang="en-US" dirty="0"/>
          </a:p>
        </p:txBody>
      </p:sp>
      <p:sp>
        <p:nvSpPr>
          <p:cNvPr id="4" name="Text Placeholder 3"/>
          <p:cNvSpPr>
            <a:spLocks noGrp="1"/>
          </p:cNvSpPr>
          <p:nvPr>
            <p:ph type="body" sz="half" idx="2"/>
          </p:nvPr>
        </p:nvSpPr>
        <p:spPr>
          <a:xfrm>
            <a:off x="4041824" y="4378179"/>
            <a:ext cx="2571750" cy="2560320"/>
          </a:xfrm>
        </p:spPr>
        <p:txBody>
          <a:bodyPr rot="0" spcFirstLastPara="0" vertOverflow="overflow" horzOverflow="overflow" vert="horz" wrap="square" lIns="82296" tIns="0" rIns="0" bIns="0" numCol="1" spcCol="0" rtlCol="0" fromWordArt="0" anchor="t" anchorCtr="0" forceAA="0" compatLnSpc="1">
            <a:normAutofit/>
          </a:bodyPr>
          <a:lstStyle>
            <a:lvl1pPr marL="0" indent="0">
              <a:lnSpc>
                <a:spcPct val="100000"/>
              </a:lnSpc>
              <a:spcBef>
                <a:spcPts val="0"/>
              </a:spcBef>
              <a:buFontTx/>
              <a:buNone/>
              <a:defRPr sz="1400" baseline="0">
                <a:solidFill>
                  <a:schemeClr val="tx1"/>
                </a:solidFill>
              </a:defRPr>
            </a:lvl1pPr>
            <a:lvl2pPr>
              <a:defRPr sz="1200"/>
            </a:lvl2pPr>
            <a:lvl3pPr>
              <a:defRPr sz="1000"/>
            </a:lvl3pPr>
            <a:lvl4pPr>
              <a:defRPr sz="900"/>
            </a:lvl4pPr>
            <a:lvl5pPr>
              <a:defRPr sz="900"/>
            </a:lvl5pPr>
            <a:extLst/>
          </a:lstStyle>
          <a:p>
            <a:pPr marL="0" marR="0" lvl="0" indent="0" algn="l" defTabSz="0" rtl="0" eaLnBrk="1" fontAlgn="auto" latinLnBrk="0" hangingPunct="1">
              <a:lnSpc>
                <a:spcPct val="100000"/>
              </a:lnSpc>
              <a:spcBef>
                <a:spcPts val="0"/>
              </a:spcBef>
              <a:spcAft>
                <a:spcPts val="0"/>
              </a:spcAft>
              <a:buClr>
                <a:schemeClr val="tx2"/>
              </a:buClr>
              <a:buSzPct val="73000"/>
              <a:buFontTx/>
              <a:buNone/>
              <a:tabLst/>
              <a:defRPr/>
            </a:pPr>
            <a:r>
              <a:rPr kumimoji="0" lang="en-US" smtClean="0"/>
              <a:t>Click to edit Master text styles</a:t>
            </a:r>
          </a:p>
        </p:txBody>
      </p:sp>
      <p:sp>
        <p:nvSpPr>
          <p:cNvPr id="5" name="Date Placeholder 4"/>
          <p:cNvSpPr>
            <a:spLocks noGrp="1"/>
          </p:cNvSpPr>
          <p:nvPr>
            <p:ph type="dt" sz="half" idx="10"/>
          </p:nvPr>
        </p:nvSpPr>
        <p:spPr/>
        <p:txBody>
          <a:bodyPr/>
          <a:lstStyle>
            <a:extLst/>
          </a:lstStyle>
          <a:p>
            <a:fld id="{2B6CF2D9-D0FF-4B00-B02F-DB608A803C01}" type="datetimeFigureOut">
              <a:rPr lang="en-GB" smtClean="0"/>
              <a:t>23/07/2015</a:t>
            </a:fld>
            <a:endParaRPr lang="en-GB" dirty="0"/>
          </a:p>
        </p:txBody>
      </p:sp>
      <p:sp>
        <p:nvSpPr>
          <p:cNvPr id="6" name="Footer Placeholder 5"/>
          <p:cNvSpPr>
            <a:spLocks noGrp="1"/>
          </p:cNvSpPr>
          <p:nvPr>
            <p:ph type="ftr" sz="quarter" idx="11"/>
          </p:nvPr>
        </p:nvSpPr>
        <p:spPr/>
        <p:txBody>
          <a:bodyPr/>
          <a:lstStyle>
            <a:extLst/>
          </a:lstStyle>
          <a:p>
            <a:endParaRPr lang="en-GB" dirty="0"/>
          </a:p>
        </p:txBody>
      </p:sp>
      <p:sp>
        <p:nvSpPr>
          <p:cNvPr id="7" name="Slide Number Placeholder 6"/>
          <p:cNvSpPr>
            <a:spLocks noGrp="1"/>
          </p:cNvSpPr>
          <p:nvPr>
            <p:ph type="sldNum" sz="quarter" idx="12"/>
          </p:nvPr>
        </p:nvSpPr>
        <p:spPr/>
        <p:txBody>
          <a:bodyPr/>
          <a:lstStyle>
            <a:extLst/>
          </a:lstStyle>
          <a:p>
            <a:fld id="{BA96E225-99A7-442B-B8A7-51395A0FCE2B}" type="slidenum">
              <a:rPr lang="en-GB" smtClean="0"/>
              <a:t>‹#›</a:t>
            </a:fld>
            <a:endParaRPr lang="en-GB" dirty="0"/>
          </a:p>
        </p:txBody>
      </p:sp>
      <p:sp>
        <p:nvSpPr>
          <p:cNvPr id="10" name="Picture Placeholder 9"/>
          <p:cNvSpPr>
            <a:spLocks noGrp="1"/>
          </p:cNvSpPr>
          <p:nvPr>
            <p:ph type="pic" idx="1"/>
          </p:nvPr>
        </p:nvSpPr>
        <p:spPr>
          <a:xfrm>
            <a:off x="497762" y="1388003"/>
            <a:ext cx="3154680" cy="5608320"/>
          </a:xfrm>
          <a:solidFill>
            <a:schemeClr val="bg2">
              <a:shade val="50000"/>
            </a:schemeClr>
          </a:solidFill>
          <a:ln w="107950">
            <a:solidFill>
              <a:srgbClr val="FFFFFF"/>
            </a:solidFill>
            <a:miter lim="800000"/>
          </a:ln>
          <a:effectLst>
            <a:outerShdw blurRad="44450" dist="3810" dir="5400000" algn="tl" rotWithShape="0">
              <a:srgbClr val="000000">
                <a:alpha val="60000"/>
              </a:srgbClr>
            </a:outerShdw>
          </a:effectLst>
          <a:scene3d>
            <a:camera prst="orthographicFront"/>
            <a:lightRig rig="threePt" dir="t"/>
          </a:scene3d>
          <a:sp3d contourW="3810">
            <a:contourClr>
              <a:srgbClr val="969696"/>
            </a:contourClr>
          </a:sp3d>
        </p:spPr>
        <p:txBody>
          <a:bodyPr/>
          <a:lstStyle>
            <a:lvl1pPr marL="0" indent="0">
              <a:buNone/>
              <a:defRPr sz="3200"/>
            </a:lvl1pPr>
            <a:extLst/>
          </a:lstStyle>
          <a:p>
            <a:r>
              <a:rPr kumimoji="0" lang="en-US" dirty="0" smtClean="0"/>
              <a:t>Click icon to add picture</a:t>
            </a:r>
            <a:endParaRPr kumimoji="0" lang="en-US" dirty="0"/>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9" name="Rectangle 8"/>
          <p:cNvSpPr/>
          <p:nvPr/>
        </p:nvSpPr>
        <p:spPr>
          <a:xfrm flipH="1">
            <a:off x="6115050" y="0"/>
            <a:ext cx="742950" cy="9144000"/>
          </a:xfrm>
          <a:prstGeom prst="rect">
            <a:avLst/>
          </a:prstGeom>
          <a:blipFill>
            <a:blip r:embed="rId13">
              <a:alphaModFix amt="43000"/>
            </a:blip>
            <a:tile tx="0" ty="0" sx="50000" sy="50000" flip="none" algn="tl"/>
          </a:blipFill>
          <a:ln w="0" cap="flat" cmpd="sng" algn="ctr">
            <a:noFill/>
            <a:prstDash val="solid"/>
          </a:ln>
          <a:effectLst>
            <a:fillOverlay blend="mult">
              <a:gradFill rotWithShape="1">
                <a:gsLst>
                  <a:gs pos="0">
                    <a:schemeClr val="tx2">
                      <a:tint val="62000"/>
                      <a:satMod val="420000"/>
                    </a:schemeClr>
                  </a:gs>
                  <a:gs pos="100000">
                    <a:schemeClr val="tx2">
                      <a:shade val="20000"/>
                      <a:satMod val="170000"/>
                    </a:schemeClr>
                  </a:gs>
                </a:gsLst>
                <a:path path="circle">
                  <a:fillToRect l="50000" t="110000" r="50000" b="-10000"/>
                </a:path>
                <a:tileRect/>
              </a:gradFill>
            </a:fillOverlay>
            <a:innerShdw blurRad="63500" dist="44450" dir="10800000">
              <a:srgbClr val="000000">
                <a:alpha val="45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 name="Title Placeholder 2"/>
          <p:cNvSpPr>
            <a:spLocks noGrp="1"/>
          </p:cNvSpPr>
          <p:nvPr>
            <p:ph type="title"/>
          </p:nvPr>
        </p:nvSpPr>
        <p:spPr>
          <a:xfrm>
            <a:off x="342900" y="426720"/>
            <a:ext cx="5429250" cy="1524000"/>
          </a:xfrm>
          <a:prstGeom prst="rect">
            <a:avLst/>
          </a:prstGeom>
        </p:spPr>
        <p:txBody>
          <a:bodyPr vert="horz" lIns="45720" tIns="0" rIns="45720" bIns="0" anchor="b" anchorCtr="0">
            <a:normAutofit/>
          </a:bodyPr>
          <a:lstStyle>
            <a:extLst/>
          </a:lstStyle>
          <a:p>
            <a:r>
              <a:rPr kumimoji="0" lang="en-US" smtClean="0"/>
              <a:t>Click to edit Master title style</a:t>
            </a:r>
            <a:endParaRPr kumimoji="0" lang="en-US"/>
          </a:p>
        </p:txBody>
      </p:sp>
      <p:sp>
        <p:nvSpPr>
          <p:cNvPr id="31" name="Text Placeholder 30"/>
          <p:cNvSpPr>
            <a:spLocks noGrp="1"/>
          </p:cNvSpPr>
          <p:nvPr>
            <p:ph type="body" idx="1"/>
          </p:nvPr>
        </p:nvSpPr>
        <p:spPr>
          <a:xfrm>
            <a:off x="342900" y="2145888"/>
            <a:ext cx="5429250" cy="646176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27" name="Date Placeholder 26"/>
          <p:cNvSpPr>
            <a:spLocks noGrp="1"/>
          </p:cNvSpPr>
          <p:nvPr>
            <p:ph type="dt" sz="half" idx="2"/>
          </p:nvPr>
        </p:nvSpPr>
        <p:spPr>
          <a:xfrm>
            <a:off x="3184452" y="8743928"/>
            <a:ext cx="1501848" cy="302536"/>
          </a:xfrm>
          <a:prstGeom prst="rect">
            <a:avLst/>
          </a:prstGeom>
        </p:spPr>
        <p:txBody>
          <a:bodyPr vert="horz" tIns="0" bIns="0" anchor="b"/>
          <a:lstStyle>
            <a:lvl1pPr algn="l" eaLnBrk="1" latinLnBrk="0" hangingPunct="1">
              <a:defRPr kumimoji="0" sz="1000">
                <a:solidFill>
                  <a:schemeClr val="tx2"/>
                </a:solidFill>
              </a:defRPr>
            </a:lvl1pPr>
            <a:extLst/>
          </a:lstStyle>
          <a:p>
            <a:fld id="{2B6CF2D9-D0FF-4B00-B02F-DB608A803C01}" type="datetimeFigureOut">
              <a:rPr lang="en-GB" smtClean="0"/>
              <a:t>23/07/2015</a:t>
            </a:fld>
            <a:endParaRPr lang="en-GB" dirty="0"/>
          </a:p>
        </p:txBody>
      </p:sp>
      <p:sp>
        <p:nvSpPr>
          <p:cNvPr id="4" name="Footer Placeholder 3"/>
          <p:cNvSpPr>
            <a:spLocks noGrp="1"/>
          </p:cNvSpPr>
          <p:nvPr>
            <p:ph type="ftr" sz="quarter" idx="3"/>
          </p:nvPr>
        </p:nvSpPr>
        <p:spPr>
          <a:xfrm>
            <a:off x="342900" y="8743928"/>
            <a:ext cx="2743200" cy="304800"/>
          </a:xfrm>
          <a:prstGeom prst="rect">
            <a:avLst/>
          </a:prstGeom>
        </p:spPr>
        <p:txBody>
          <a:bodyPr vert="horz" tIns="0" bIns="0" anchor="b"/>
          <a:lstStyle>
            <a:lvl1pPr algn="r" eaLnBrk="1" latinLnBrk="0" hangingPunct="1">
              <a:defRPr kumimoji="0" sz="1000">
                <a:solidFill>
                  <a:schemeClr val="tx2"/>
                </a:solidFill>
              </a:defRPr>
            </a:lvl1pPr>
            <a:extLst/>
          </a:lstStyle>
          <a:p>
            <a:endParaRPr lang="en-GB" dirty="0"/>
          </a:p>
        </p:txBody>
      </p:sp>
      <p:sp>
        <p:nvSpPr>
          <p:cNvPr id="16" name="Slide Number Placeholder 15"/>
          <p:cNvSpPr>
            <a:spLocks noGrp="1"/>
          </p:cNvSpPr>
          <p:nvPr>
            <p:ph type="sldNum" sz="quarter" idx="4"/>
          </p:nvPr>
        </p:nvSpPr>
        <p:spPr>
          <a:xfrm>
            <a:off x="4688586" y="8741664"/>
            <a:ext cx="441252" cy="304800"/>
          </a:xfrm>
          <a:prstGeom prst="rect">
            <a:avLst/>
          </a:prstGeom>
        </p:spPr>
        <p:txBody>
          <a:bodyPr vert="horz" lIns="0" tIns="0" rIns="0" bIns="0" anchor="b"/>
          <a:lstStyle>
            <a:lvl1pPr algn="r" eaLnBrk="1" latinLnBrk="0" hangingPunct="1">
              <a:defRPr kumimoji="0" sz="1100">
                <a:solidFill>
                  <a:schemeClr val="tx2"/>
                </a:solidFill>
              </a:defRPr>
            </a:lvl1pPr>
            <a:extLst/>
          </a:lstStyle>
          <a:p>
            <a:fld id="{BA96E225-99A7-442B-B8A7-51395A0FCE2B}" type="slidenum">
              <a:rPr lang="en-GB" smtClean="0"/>
              <a:t>‹#›</a:t>
            </a:fld>
            <a:endParaRPr lang="en-GB" dirty="0"/>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3800" b="1" kern="1200" cap="all" baseline="0">
          <a:ln w="500">
            <a:solidFill>
              <a:schemeClr val="tx2">
                <a:shade val="20000"/>
                <a:satMod val="120000"/>
              </a:schemeClr>
            </a:solidFill>
          </a:ln>
          <a:gradFill>
            <a:gsLst>
              <a:gs pos="0">
                <a:schemeClr val="accent4">
                  <a:tint val="13000"/>
                </a:schemeClr>
              </a:gs>
              <a:gs pos="10000">
                <a:schemeClr val="accent4">
                  <a:tint val="20000"/>
                </a:schemeClr>
              </a:gs>
              <a:gs pos="49000">
                <a:schemeClr val="accent4">
                  <a:tint val="70000"/>
                </a:schemeClr>
              </a:gs>
              <a:gs pos="50000">
                <a:schemeClr val="accent4">
                  <a:tint val="97000"/>
                </a:schemeClr>
              </a:gs>
              <a:gs pos="100000">
                <a:schemeClr val="accent4">
                  <a:tint val="20000"/>
                </a:schemeClr>
              </a:gs>
            </a:gsLst>
            <a:lin ang="5400000" scaled="1"/>
          </a:gradFill>
          <a:effectLst/>
          <a:latin typeface="+mj-lt"/>
          <a:ea typeface="+mj-ea"/>
          <a:cs typeface="+mj-cs"/>
        </a:defRPr>
      </a:lvl1pPr>
      <a:extLst/>
    </p:titleStyle>
    <p:body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jpeg"/><Relationship Id="rId4" Type="http://schemas.openxmlformats.org/officeDocument/2006/relationships/image" Target="../media/image3.jpg"/></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11.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11.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4.jpeg"/><Relationship Id="rId4" Type="http://schemas.openxmlformats.org/officeDocument/2006/relationships/image" Target="../media/image3.jpg"/></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6.wmf"/><Relationship Id="rId5" Type="http://schemas.openxmlformats.org/officeDocument/2006/relationships/image" Target="../media/image4.jpeg"/><Relationship Id="rId4" Type="http://schemas.openxmlformats.org/officeDocument/2006/relationships/image" Target="../media/image3.jpg"/></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4.jpeg"/><Relationship Id="rId4" Type="http://schemas.openxmlformats.org/officeDocument/2006/relationships/image" Target="../media/image3.jpg"/></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image" Target="../media/image8.png"/><Relationship Id="rId5" Type="http://schemas.openxmlformats.org/officeDocument/2006/relationships/image" Target="../media/image4.jpeg"/><Relationship Id="rId4" Type="http://schemas.openxmlformats.org/officeDocument/2006/relationships/image" Target="../media/image3.jpg"/></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image" Target="../media/image4.jpeg"/><Relationship Id="rId4" Type="http://schemas.openxmlformats.org/officeDocument/2006/relationships/image" Target="../media/image3.jpg"/></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image" Target="../media/image9.jpeg"/><Relationship Id="rId5" Type="http://schemas.openxmlformats.org/officeDocument/2006/relationships/image" Target="../media/image4.jpeg"/><Relationship Id="rId4" Type="http://schemas.openxmlformats.org/officeDocument/2006/relationships/image" Target="../media/image3.jp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sp>
        <p:nvSpPr>
          <p:cNvPr id="10" name="Content Placeholder 2"/>
          <p:cNvSpPr txBox="1">
            <a:spLocks/>
          </p:cNvSpPr>
          <p:nvPr/>
        </p:nvSpPr>
        <p:spPr>
          <a:xfrm>
            <a:off x="470570" y="2627784"/>
            <a:ext cx="5508612" cy="1584176"/>
          </a:xfrm>
          <a:prstGeom prst="rect">
            <a:avLst/>
          </a:prstGeom>
        </p:spPr>
        <p:txBody>
          <a:bodyPr vert="horz">
            <a:no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r>
              <a:rPr lang="en-US" sz="4400" b="1" dirty="0" smtClean="0">
                <a:ln w="11430"/>
                <a:solidFill>
                  <a:srgbClr val="422683"/>
                </a:solidFill>
                <a:latin typeface="Arial Black" panose="020B0A04020102020204" pitchFamily="34" charset="0"/>
              </a:rPr>
              <a:t>Moving House</a:t>
            </a:r>
            <a:endParaRPr lang="en-US" sz="1050" b="1" dirty="0" smtClean="0">
              <a:ln w="11430"/>
              <a:solidFill>
                <a:schemeClr val="tx1">
                  <a:lumMod val="50000"/>
                  <a:lumOff val="50000"/>
                </a:schemeClr>
              </a:solidFill>
              <a:latin typeface="Arial Black" panose="020B0A04020102020204" pitchFamily="34" charset="0"/>
              <a:cs typeface="Arial" panose="020B0604020202020204" pitchFamily="34" charset="0"/>
            </a:endParaRPr>
          </a:p>
          <a:p>
            <a:pPr marL="0" indent="0" algn="ctr">
              <a:buFont typeface="Wingdings 2"/>
              <a:buNone/>
            </a:pPr>
            <a:r>
              <a:rPr lang="en-US" sz="1050" b="1" dirty="0" smtClean="0">
                <a:ln w="11430"/>
                <a:solidFill>
                  <a:schemeClr val="tx1">
                    <a:lumMod val="50000"/>
                    <a:lumOff val="50000"/>
                  </a:schemeClr>
                </a:solidFill>
                <a:latin typeface="Arial Black" panose="020B0A04020102020204" pitchFamily="34" charset="0"/>
                <a:cs typeface="Arial" panose="020B0604020202020204" pitchFamily="34" charset="0"/>
              </a:rPr>
              <a:t>Sue Fairfax</a:t>
            </a:r>
            <a:endParaRPr lang="en-US" sz="1050" b="1" dirty="0" smtClean="0">
              <a:ln w="11430"/>
              <a:solidFill>
                <a:schemeClr val="tx1">
                  <a:lumMod val="50000"/>
                  <a:lumOff val="50000"/>
                </a:schemeClr>
              </a:solidFill>
              <a:latin typeface="Arial Black" panose="020B0A04020102020204" pitchFamily="34" charset="0"/>
              <a:cs typeface="Arial" panose="020B0604020202020204" pitchFamily="34" charset="0"/>
            </a:endParaRPr>
          </a:p>
          <a:p>
            <a:pPr marL="0" indent="0" algn="ctr">
              <a:buFont typeface="Wingdings 2"/>
              <a:buNone/>
            </a:pPr>
            <a:r>
              <a:rPr lang="en-US" sz="1050" b="1" dirty="0" smtClean="0">
                <a:ln w="11430"/>
                <a:solidFill>
                  <a:schemeClr val="tx1">
                    <a:lumMod val="50000"/>
                    <a:lumOff val="50000"/>
                  </a:schemeClr>
                </a:solidFill>
                <a:latin typeface="Arial Black" panose="020B0A04020102020204" pitchFamily="34" charset="0"/>
                <a:cs typeface="Arial" panose="020B0604020202020204" pitchFamily="34" charset="0"/>
              </a:rPr>
              <a:t>Lincoln College</a:t>
            </a:r>
            <a:endParaRPr lang="en-GB" sz="700" b="1" dirty="0">
              <a:solidFill>
                <a:schemeClr val="tx1">
                  <a:lumMod val="50000"/>
                  <a:lumOff val="50000"/>
                </a:schemeClr>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2" name="Picture 11"/>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Rectangle 1"/>
          <p:cNvSpPr/>
          <p:nvPr/>
        </p:nvSpPr>
        <p:spPr>
          <a:xfrm>
            <a:off x="3789040" y="8437779"/>
            <a:ext cx="1944216" cy="65861"/>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sp>
        <p:nvSpPr>
          <p:cNvPr id="4" name="Rectangle 3"/>
          <p:cNvSpPr/>
          <p:nvPr/>
        </p:nvSpPr>
        <p:spPr>
          <a:xfrm>
            <a:off x="3717032" y="8503640"/>
            <a:ext cx="72008" cy="244824"/>
          </a:xfrm>
          <a:prstGeom prst="rect">
            <a:avLst/>
          </a:prstGeom>
          <a:solidFill>
            <a:schemeClr val="bg1"/>
          </a:solid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dirty="0"/>
          </a:p>
        </p:txBody>
      </p:sp>
      <p:pic>
        <p:nvPicPr>
          <p:cNvPr id="1026"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796126" y="4499992"/>
            <a:ext cx="2857500" cy="203835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33370580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2039536" y="284619"/>
            <a:ext cx="2386744"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Task 4</a:t>
            </a:r>
          </a:p>
          <a:p>
            <a:pPr algn="ctr"/>
            <a:r>
              <a:rPr lang="en-GB" sz="2400" dirty="0" smtClean="0">
                <a:solidFill>
                  <a:srgbClr val="422683"/>
                </a:solidFill>
                <a:latin typeface="Arial Black" panose="020B0A04020102020204" pitchFamily="34" charset="0"/>
              </a:rPr>
              <a:t>WORKSHEET</a:t>
            </a:r>
            <a:endParaRPr lang="en-GB" sz="2400" dirty="0" smtClean="0">
              <a:solidFill>
                <a:srgbClr val="422683"/>
              </a:solidFill>
              <a:latin typeface="Arial Black" panose="020B0A04020102020204" pitchFamily="34" charset="0"/>
            </a:endParaRPr>
          </a:p>
        </p:txBody>
      </p:sp>
    </p:spTree>
    <p:extLst>
      <p:ext uri="{BB962C8B-B14F-4D97-AF65-F5344CB8AC3E}">
        <p14:creationId xmlns:p14="http://schemas.microsoft.com/office/powerpoint/2010/main" val="204344144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998730" y="3323862"/>
            <a:ext cx="4914546" cy="4224469"/>
          </a:xfrm>
        </p:spPr>
        <p:txBody>
          <a:bodyPr>
            <a:normAutofit/>
          </a:bodyPr>
          <a:lstStyle/>
          <a:p>
            <a:pPr marL="0" indent="0" algn="ctr">
              <a:buNone/>
            </a:pPr>
            <a:endParaRPr lang="en-US" sz="66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lgn="ctr">
              <a:buNone/>
            </a:pPr>
            <a:endParaRPr lang="en-US" sz="6600" b="1" dirty="0">
              <a:ln w="11430"/>
              <a:solidFill>
                <a:srgbClr val="422683"/>
              </a:solidFill>
              <a:effectLst>
                <a:outerShdw blurRad="50800" dist="39000" dir="5460000" algn="tl">
                  <a:srgbClr val="000000">
                    <a:alpha val="38000"/>
                  </a:srgbClr>
                </a:outerShdw>
              </a:effectLst>
              <a:latin typeface="Arial Black" panose="020B0A04020102020204" pitchFamily="34" charset="0"/>
            </a:endParaRPr>
          </a:p>
          <a:p>
            <a:pPr marL="0" indent="0">
              <a:buNone/>
            </a:pPr>
            <a:endParaRPr lang="en-GB" dirty="0"/>
          </a:p>
        </p:txBody>
      </p:sp>
      <p:grpSp>
        <p:nvGrpSpPr>
          <p:cNvPr id="2" name="Group 1"/>
          <p:cNvGrpSpPr/>
          <p:nvPr/>
        </p:nvGrpSpPr>
        <p:grpSpPr>
          <a:xfrm>
            <a:off x="-27384" y="1834600"/>
            <a:ext cx="6552728" cy="4825632"/>
            <a:chOff x="-27384" y="1834600"/>
            <a:chExt cx="6552728" cy="4825632"/>
          </a:xfrm>
        </p:grpSpPr>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052736" y="1834600"/>
              <a:ext cx="4392488" cy="3791164"/>
            </a:xfrm>
            <a:prstGeom prst="rect">
              <a:avLst/>
            </a:prstGeom>
          </p:spPr>
        </p:pic>
        <p:sp>
          <p:nvSpPr>
            <p:cNvPr id="8" name="Content Placeholder 2"/>
            <p:cNvSpPr txBox="1">
              <a:spLocks/>
            </p:cNvSpPr>
            <p:nvPr/>
          </p:nvSpPr>
          <p:spPr>
            <a:xfrm>
              <a:off x="-27384" y="3491880"/>
              <a:ext cx="6552728" cy="3168352"/>
            </a:xfrm>
            <a:prstGeom prst="rect">
              <a:avLst/>
            </a:prstGeom>
          </p:spPr>
          <p:txBody>
            <a:bodyPr vert="horz">
              <a:normAutofit lnSpcReduction="10000"/>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r>
                <a:rPr lang="en-US" sz="2000" dirty="0" smtClean="0">
                  <a:ln w="11430"/>
                  <a:latin typeface="Arial" panose="020B0604020202020204" pitchFamily="34" charset="0"/>
                  <a:cs typeface="Arial" panose="020B0604020202020204" pitchFamily="34" charset="0"/>
                </a:rPr>
                <a:t/>
              </a:r>
              <a:br>
                <a:rPr lang="en-US" sz="2000" dirty="0" smtClean="0">
                  <a:ln w="11430"/>
                  <a:latin typeface="Arial" panose="020B0604020202020204" pitchFamily="34" charset="0"/>
                  <a:cs typeface="Arial" panose="020B0604020202020204" pitchFamily="34" charset="0"/>
                </a:rPr>
              </a:br>
              <a:endParaRPr lang="en-US" sz="2000" dirty="0" smtClean="0">
                <a:ln w="11430"/>
                <a:latin typeface="Arial" panose="020B0604020202020204" pitchFamily="34" charset="0"/>
                <a:cs typeface="Arial" panose="020B0604020202020204" pitchFamily="34" charset="0"/>
              </a:endParaRPr>
            </a:p>
            <a:p>
              <a:pPr marL="0" indent="0" algn="ctr">
                <a:buFont typeface="Wingdings 2"/>
                <a:buNone/>
              </a:pPr>
              <a:endParaRPr lang="en-US" sz="2000" dirty="0">
                <a:ln w="11430"/>
                <a:latin typeface="Arial" panose="020B0604020202020204" pitchFamily="34" charset="0"/>
                <a:cs typeface="Arial" panose="020B0604020202020204" pitchFamily="34" charset="0"/>
              </a:endParaRPr>
            </a:p>
            <a:p>
              <a:pPr marL="0" indent="0" algn="ctr">
                <a:buFont typeface="Wingdings 2"/>
                <a:buNone/>
              </a:pPr>
              <a:r>
                <a:rPr lang="en-US" sz="1400" dirty="0" smtClean="0">
                  <a:ln w="11430"/>
                  <a:latin typeface="Arial" panose="020B0604020202020204" pitchFamily="34" charset="0"/>
                  <a:cs typeface="Arial" panose="020B0604020202020204" pitchFamily="34" charset="0"/>
                </a:rPr>
                <a:t>For further information please contact The STEM Alliance </a:t>
              </a:r>
              <a:r>
                <a:rPr lang="en-US" sz="1400" dirty="0" smtClean="0">
                  <a:ln w="11430"/>
                  <a:solidFill>
                    <a:srgbClr val="0000FF"/>
                  </a:solidFill>
                  <a:latin typeface="Arial" panose="020B0604020202020204" pitchFamily="34" charset="0"/>
                  <a:cs typeface="Arial" panose="020B0604020202020204" pitchFamily="34" charset="0"/>
                </a:rPr>
                <a:t>enquiries@STEMalliance.uk </a:t>
              </a:r>
              <a:r>
                <a:rPr lang="en-US" sz="1400" dirty="0" smtClean="0">
                  <a:ln w="11430"/>
                  <a:latin typeface="Arial" panose="020B0604020202020204" pitchFamily="34" charset="0"/>
                  <a:cs typeface="Arial" panose="020B0604020202020204" pitchFamily="34" charset="0"/>
                </a:rPr>
                <a:t>or visit </a:t>
              </a:r>
              <a:r>
                <a:rPr lang="en-US" sz="1400" dirty="0" smtClean="0">
                  <a:ln w="11430"/>
                  <a:solidFill>
                    <a:srgbClr val="0000FF"/>
                  </a:solidFill>
                  <a:latin typeface="Arial" panose="020B0604020202020204" pitchFamily="34" charset="0"/>
                  <a:cs typeface="Arial" panose="020B0604020202020204" pitchFamily="34" charset="0"/>
                </a:rPr>
                <a:t>www.STEMalliance.uk</a:t>
              </a:r>
              <a:r>
                <a:rPr lang="en-US" sz="1400" dirty="0" smtClean="0">
                  <a:ln w="11430"/>
                  <a:latin typeface="Arial" panose="020B0604020202020204" pitchFamily="34" charset="0"/>
                  <a:cs typeface="Arial" panose="020B0604020202020204" pitchFamily="34" charset="0"/>
                </a:rPr>
                <a:t> </a:t>
              </a:r>
              <a:endParaRPr lang="en-US" sz="2000" dirty="0" smtClean="0">
                <a:ln w="11430"/>
                <a:latin typeface="Arial" panose="020B0604020202020204" pitchFamily="34" charset="0"/>
                <a:cs typeface="Arial" panose="020B0604020202020204" pitchFamily="34" charset="0"/>
              </a:endParaRPr>
            </a:p>
            <a:p>
              <a:pPr marL="0" indent="0">
                <a:buFont typeface="Wingdings 2"/>
                <a:buNone/>
              </a:pPr>
              <a:endParaRPr lang="en-GB" dirty="0"/>
            </a:p>
          </p:txBody>
        </p:sp>
      </p:grpSp>
      <p:pic>
        <p:nvPicPr>
          <p:cNvPr id="9" name="Picture 8"/>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0" name="Picture 9"/>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Tree>
    <p:extLst>
      <p:ext uri="{BB962C8B-B14F-4D97-AF65-F5344CB8AC3E}">
        <p14:creationId xmlns:p14="http://schemas.microsoft.com/office/powerpoint/2010/main" val="2458141364"/>
      </p:ext>
    </p:extLst>
  </p:cSld>
  <p:clrMapOvr>
    <a:masterClrMapping/>
  </p:clrMapOvr>
  <mc:AlternateContent xmlns:mc="http://schemas.openxmlformats.org/markup-compatibility/2006">
    <mc:Choice xmlns:p14="http://schemas.microsoft.com/office/powerpoint/2010/main"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Content Placeholder 2"/>
          <p:cNvSpPr txBox="1">
            <a:spLocks/>
          </p:cNvSpPr>
          <p:nvPr/>
        </p:nvSpPr>
        <p:spPr>
          <a:xfrm>
            <a:off x="620688" y="923595"/>
            <a:ext cx="4914546" cy="1440160"/>
          </a:xfrm>
          <a:prstGeom prst="rect">
            <a:avLst/>
          </a:prstGeom>
        </p:spPr>
        <p:txBody>
          <a:bodyPr vert="horz">
            <a:normAutofit/>
          </a:bodyPr>
          <a:lstStyle>
            <a:lvl1pPr marL="274320" indent="-274320" algn="l" rtl="0" eaLnBrk="1" latinLnBrk="0" hangingPunct="1">
              <a:spcBef>
                <a:spcPts val="600"/>
              </a:spcBef>
              <a:buClr>
                <a:schemeClr val="tx2"/>
              </a:buClr>
              <a:buSzPct val="73000"/>
              <a:buFont typeface="Wingdings 2"/>
              <a:buChar char=""/>
              <a:defRPr kumimoji="0" sz="2600" kern="1200" baseline="0">
                <a:solidFill>
                  <a:schemeClr val="tx1"/>
                </a:solidFill>
                <a:latin typeface="+mn-lt"/>
                <a:ea typeface="+mn-ea"/>
                <a:cs typeface="+mn-cs"/>
              </a:defRPr>
            </a:lvl1pPr>
            <a:lvl2pPr marL="521208" indent="-228600" algn="l" rtl="0" eaLnBrk="1" latinLnBrk="0" hangingPunct="1">
              <a:spcBef>
                <a:spcPts val="500"/>
              </a:spcBef>
              <a:buClr>
                <a:schemeClr val="accent4"/>
              </a:buClr>
              <a:buSzPct val="80000"/>
              <a:buFont typeface="Wingdings 2"/>
              <a:buChar char=""/>
              <a:defRPr kumimoji="0" sz="2300" kern="1200">
                <a:solidFill>
                  <a:schemeClr val="tx1">
                    <a:tint val="85000"/>
                  </a:schemeClr>
                </a:solidFill>
                <a:latin typeface="+mn-lt"/>
                <a:ea typeface="+mn-ea"/>
                <a:cs typeface="+mn-cs"/>
              </a:defRPr>
            </a:lvl2pPr>
            <a:lvl3pPr marL="758952" indent="-228600" algn="l" rtl="0" eaLnBrk="1" latinLnBrk="0" hangingPunct="1">
              <a:spcBef>
                <a:spcPts val="400"/>
              </a:spcBef>
              <a:buClr>
                <a:schemeClr val="accent4"/>
              </a:buClr>
              <a:buSzPct val="60000"/>
              <a:buFont typeface="Wingdings"/>
              <a:buChar char=""/>
              <a:defRPr kumimoji="0" sz="2000" kern="1200">
                <a:solidFill>
                  <a:schemeClr val="tx1"/>
                </a:solidFill>
                <a:latin typeface="+mn-lt"/>
                <a:ea typeface="+mn-ea"/>
                <a:cs typeface="+mn-cs"/>
              </a:defRPr>
            </a:lvl3pPr>
            <a:lvl4pPr marL="1005840" indent="-228600" algn="l" rtl="0" eaLnBrk="1" latinLnBrk="0" hangingPunct="1">
              <a:spcBef>
                <a:spcPct val="20000"/>
              </a:spcBef>
              <a:buClr>
                <a:schemeClr val="accent4"/>
              </a:buClr>
              <a:buSzPct val="80000"/>
              <a:buFont typeface="Wingdings 2"/>
              <a:buChar char=""/>
              <a:defRPr kumimoji="0" sz="2000" kern="1200">
                <a:solidFill>
                  <a:schemeClr val="tx1">
                    <a:tint val="85000"/>
                  </a:schemeClr>
                </a:solidFill>
                <a:latin typeface="+mn-lt"/>
                <a:ea typeface="+mn-ea"/>
                <a:cs typeface="+mn-cs"/>
              </a:defRPr>
            </a:lvl4pPr>
            <a:lvl5pPr marL="1280160" indent="-228600" algn="l" rtl="0" eaLnBrk="1" latinLnBrk="0" hangingPunct="1">
              <a:spcBef>
                <a:spcPts val="400"/>
              </a:spcBef>
              <a:buClr>
                <a:schemeClr val="accent4"/>
              </a:buClr>
              <a:buSzPct val="70000"/>
              <a:buFont typeface="Wingdings"/>
              <a:buChar char=""/>
              <a:defRPr kumimoji="0" sz="1800" kern="1200">
                <a:solidFill>
                  <a:schemeClr val="tx1"/>
                </a:solidFill>
                <a:latin typeface="+mn-lt"/>
                <a:ea typeface="+mn-ea"/>
                <a:cs typeface="+mn-cs"/>
              </a:defRPr>
            </a:lvl5pPr>
            <a:lvl6pPr marL="1472184" indent="-182880" algn="l" rtl="0" eaLnBrk="1" latinLnBrk="0" hangingPunct="1">
              <a:spcBef>
                <a:spcPts val="400"/>
              </a:spcBef>
              <a:buClr>
                <a:schemeClr val="accent4"/>
              </a:buClr>
              <a:buSzPct val="80000"/>
              <a:buFont typeface="Wingdings 2"/>
              <a:buChar char=""/>
              <a:defRPr kumimoji="0" sz="1800" kern="1200">
                <a:solidFill>
                  <a:schemeClr val="tx1">
                    <a:tint val="85000"/>
                  </a:schemeClr>
                </a:solidFill>
                <a:latin typeface="+mn-lt"/>
                <a:ea typeface="+mn-ea"/>
                <a:cs typeface="+mn-cs"/>
              </a:defRPr>
            </a:lvl6pPr>
            <a:lvl7pPr marL="1673352" indent="-182880" algn="l" rtl="0" eaLnBrk="1" latinLnBrk="0" hangingPunct="1">
              <a:spcBef>
                <a:spcPct val="20000"/>
              </a:spcBef>
              <a:buClr>
                <a:schemeClr val="accent4"/>
              </a:buClr>
              <a:buSzPct val="80000"/>
              <a:buFont typeface="Wingdings 2"/>
              <a:buChar char=""/>
              <a:defRPr kumimoji="0" sz="1600" kern="1200" baseline="0">
                <a:solidFill>
                  <a:schemeClr val="tx1"/>
                </a:solidFill>
                <a:latin typeface="+mn-lt"/>
                <a:ea typeface="+mn-ea"/>
                <a:cs typeface="+mn-cs"/>
              </a:defRPr>
            </a:lvl7pPr>
            <a:lvl8pPr marL="1847088" indent="-182880" algn="l" rtl="0" eaLnBrk="1" latinLnBrk="0" hangingPunct="1">
              <a:spcBef>
                <a:spcPts val="300"/>
              </a:spcBef>
              <a:buClr>
                <a:schemeClr val="accent4"/>
              </a:buClr>
              <a:buSzPct val="100000"/>
              <a:buChar char="•"/>
              <a:defRPr kumimoji="0" sz="1600" kern="1200" baseline="0">
                <a:solidFill>
                  <a:schemeClr val="tx1">
                    <a:tint val="85000"/>
                  </a:schemeClr>
                </a:solidFill>
                <a:latin typeface="+mn-lt"/>
                <a:ea typeface="+mn-ea"/>
                <a:cs typeface="+mn-cs"/>
              </a:defRPr>
            </a:lvl8pPr>
            <a:lvl9pPr marL="2057400" indent="-182880" algn="l" rtl="0" eaLnBrk="1" latinLnBrk="0" hangingPunct="1">
              <a:spcBef>
                <a:spcPct val="20000"/>
              </a:spcBef>
              <a:buClr>
                <a:schemeClr val="accent4"/>
              </a:buClr>
              <a:buSzPct val="100000"/>
              <a:buFont typeface="Wingdings"/>
              <a:buChar char="§"/>
              <a:defRPr kumimoji="0" sz="1400" kern="1200" baseline="0">
                <a:solidFill>
                  <a:schemeClr val="tx1"/>
                </a:solidFill>
                <a:latin typeface="+mn-lt"/>
                <a:ea typeface="+mn-ea"/>
                <a:cs typeface="+mn-cs"/>
              </a:defRPr>
            </a:lvl9pPr>
            <a:extLst/>
          </a:lstStyle>
          <a:p>
            <a:pPr marL="0" indent="0" algn="ctr">
              <a:buFont typeface="Wingdings 2"/>
              <a:buNone/>
            </a:pPr>
            <a:endParaRPr lang="en-US" sz="4400" b="1" dirty="0" smtClean="0">
              <a:ln w="11430"/>
              <a:solidFill>
                <a:srgbClr val="422683"/>
              </a:solidFill>
              <a:effectLst>
                <a:outerShdw blurRad="50800" dist="39000" dir="5460000" algn="tl">
                  <a:srgbClr val="000000">
                    <a:alpha val="38000"/>
                  </a:srgbClr>
                </a:outerShdw>
              </a:effectLst>
              <a:latin typeface="Arial Black" panose="020B0A04020102020204" pitchFamily="34" charset="0"/>
            </a:endParaRPr>
          </a:p>
        </p:txBody>
      </p:sp>
      <p:graphicFrame>
        <p:nvGraphicFramePr>
          <p:cNvPr id="11" name="Table 10"/>
          <p:cNvGraphicFramePr>
            <a:graphicFrameLocks noGrp="1"/>
          </p:cNvGraphicFramePr>
          <p:nvPr>
            <p:extLst>
              <p:ext uri="{D42A27DB-BD31-4B8C-83A1-F6EECF244321}">
                <p14:modId xmlns:p14="http://schemas.microsoft.com/office/powerpoint/2010/main" val="1176070022"/>
              </p:ext>
            </p:extLst>
          </p:nvPr>
        </p:nvGraphicFramePr>
        <p:xfrm>
          <a:off x="620688" y="1487960"/>
          <a:ext cx="5242264" cy="4722479"/>
        </p:xfrm>
        <a:graphic>
          <a:graphicData uri="http://schemas.openxmlformats.org/drawingml/2006/table">
            <a:tbl>
              <a:tblPr firstRow="1" bandRow="1"/>
              <a:tblGrid>
                <a:gridCol w="5242264"/>
              </a:tblGrid>
              <a:tr h="274637">
                <a:tc>
                  <a:txBody>
                    <a:bodyPr/>
                    <a:lstStyle/>
                    <a:p>
                      <a:pPr algn="l"/>
                      <a:r>
                        <a:rPr lang="en-GB" sz="1600" b="1" dirty="0" smtClean="0">
                          <a:solidFill>
                            <a:schemeClr val="bg1"/>
                          </a:solidFill>
                          <a:latin typeface="Arial" panose="020B0604020202020204" pitchFamily="34" charset="0"/>
                          <a:cs typeface="Arial" panose="020B0604020202020204" pitchFamily="34" charset="0"/>
                        </a:rPr>
                        <a:t>Topic</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100" dirty="0" smtClean="0">
                          <a:solidFill>
                            <a:schemeClr val="tx1"/>
                          </a:solidFill>
                          <a:latin typeface="Arial" panose="020B0604020202020204" pitchFamily="34" charset="0"/>
                          <a:cs typeface="Arial" panose="020B0604020202020204" pitchFamily="34" charset="0"/>
                        </a:rPr>
                        <a:t>Moving House</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Aims</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662806">
                <a:tc>
                  <a:txBody>
                    <a:bodyPr/>
                    <a:lstStyle/>
                    <a:p>
                      <a:pPr marL="171450" lvl="0" indent="-171450">
                        <a:buFont typeface="Wingdings" panose="05000000000000000000" pitchFamily="2" charset="2"/>
                        <a:buChar char="Ø"/>
                      </a:pPr>
                      <a:r>
                        <a:rPr kumimoji="0" lang="en-GB" sz="1100" kern="1200" dirty="0" smtClean="0">
                          <a:solidFill>
                            <a:schemeClr val="tx1"/>
                          </a:solidFill>
                          <a:effectLst/>
                          <a:latin typeface="Arial" panose="020B0604020202020204" pitchFamily="34" charset="0"/>
                          <a:ea typeface="+mn-ea"/>
                          <a:cs typeface="Arial" panose="020B0604020202020204" pitchFamily="34" charset="0"/>
                        </a:rPr>
                        <a:t>To test student’s knowledge on a variety of topics already covered</a:t>
                      </a:r>
                      <a:r>
                        <a:rPr kumimoji="0" lang="en-GB" sz="1100" kern="1200" baseline="0" dirty="0" smtClean="0">
                          <a:solidFill>
                            <a:schemeClr val="tx1"/>
                          </a:solidFill>
                          <a:effectLst/>
                          <a:latin typeface="Arial" panose="020B0604020202020204" pitchFamily="34" charset="0"/>
                          <a:ea typeface="+mn-ea"/>
                          <a:cs typeface="Arial" panose="020B0604020202020204" pitchFamily="34" charset="0"/>
                        </a:rPr>
                        <a:t> in class</a:t>
                      </a:r>
                    </a:p>
                    <a:p>
                      <a:pPr marL="171450" lvl="0" indent="-171450">
                        <a:buFont typeface="Wingdings" panose="05000000000000000000" pitchFamily="2" charset="2"/>
                        <a:buChar char="Ø"/>
                      </a:pPr>
                      <a:r>
                        <a:rPr kumimoji="0" lang="en-GB" sz="1100" kern="1200" baseline="0" dirty="0" smtClean="0">
                          <a:solidFill>
                            <a:schemeClr val="tx1"/>
                          </a:solidFill>
                          <a:effectLst/>
                          <a:latin typeface="Arial" panose="020B0604020202020204" pitchFamily="34" charset="0"/>
                          <a:ea typeface="+mn-ea"/>
                          <a:cs typeface="Arial" panose="020B0604020202020204" pitchFamily="34" charset="0"/>
                        </a:rPr>
                        <a:t>To enable students to work independently</a:t>
                      </a:r>
                    </a:p>
                    <a:p>
                      <a:pPr marL="171450" lvl="0" indent="-171450">
                        <a:buFont typeface="Wingdings" panose="05000000000000000000" pitchFamily="2" charset="2"/>
                        <a:buChar char="Ø"/>
                      </a:pPr>
                      <a:r>
                        <a:rPr kumimoji="0" lang="en-GB" sz="1100" kern="1200" baseline="0" dirty="0" smtClean="0">
                          <a:solidFill>
                            <a:schemeClr val="tx1"/>
                          </a:solidFill>
                          <a:effectLst/>
                          <a:latin typeface="Arial" panose="020B0604020202020204" pitchFamily="34" charset="0"/>
                          <a:ea typeface="+mn-ea"/>
                          <a:cs typeface="Arial" panose="020B0604020202020204" pitchFamily="34" charset="0"/>
                        </a:rPr>
                        <a:t>For revision – or to stretch further </a:t>
                      </a:r>
                      <a:endParaRPr kumimoji="0" lang="en-GB" sz="1100" kern="1200" dirty="0" smtClean="0">
                        <a:solidFill>
                          <a:schemeClr val="tx1"/>
                        </a:solidFill>
                        <a:effectLst/>
                        <a:latin typeface="Arial" panose="020B0604020202020204" pitchFamily="34" charset="0"/>
                        <a:ea typeface="+mn-ea"/>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200" b="1" dirty="0" smtClean="0">
                          <a:solidFill>
                            <a:schemeClr val="bg1"/>
                          </a:solidFill>
                          <a:latin typeface="Arial" panose="020B0604020202020204" pitchFamily="34" charset="0"/>
                          <a:cs typeface="Arial" panose="020B0604020202020204" pitchFamily="34" charset="0"/>
                        </a:rPr>
                        <a:t>Level</a:t>
                      </a:r>
                      <a:endParaRPr lang="en-GB" sz="12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100" baseline="0" dirty="0" smtClean="0">
                          <a:solidFill>
                            <a:schemeClr val="tx1"/>
                          </a:solidFill>
                          <a:latin typeface="Arial" panose="020B0604020202020204" pitchFamily="34" charset="0"/>
                          <a:cs typeface="Arial" panose="020B0604020202020204" pitchFamily="34" charset="0"/>
                        </a:rPr>
                        <a:t>Level 1 and Level 2</a:t>
                      </a:r>
                      <a:endParaRPr lang="en-GB" sz="110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Method</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368226">
                <a:tc>
                  <a:txBody>
                    <a:bodyPr/>
                    <a:lstStyle/>
                    <a:p>
                      <a:pPr algn="l"/>
                      <a:r>
                        <a:rPr lang="en-GB" sz="1100" dirty="0" smtClean="0">
                          <a:solidFill>
                            <a:schemeClr val="tx1"/>
                          </a:solidFill>
                          <a:latin typeface="Arial" panose="020B0604020202020204" pitchFamily="34" charset="0"/>
                          <a:cs typeface="Arial" panose="020B0604020202020204" pitchFamily="34" charset="0"/>
                        </a:rPr>
                        <a:t>4 Tasks on,</a:t>
                      </a:r>
                      <a:r>
                        <a:rPr lang="en-GB" sz="1100" baseline="0" dirty="0" smtClean="0">
                          <a:solidFill>
                            <a:schemeClr val="tx1"/>
                          </a:solidFill>
                          <a:latin typeface="Arial" panose="020B0604020202020204" pitchFamily="34" charset="0"/>
                          <a:cs typeface="Arial" panose="020B0604020202020204" pitchFamily="34" charset="0"/>
                        </a:rPr>
                        <a:t> buying a house, furniture, carpets, decorating.  Fun resource</a:t>
                      </a:r>
                      <a:r>
                        <a:rPr lang="en-GB" sz="1400" baseline="0" dirty="0" smtClean="0">
                          <a:solidFill>
                            <a:schemeClr val="tx1"/>
                          </a:solidFill>
                          <a:latin typeface="Arial" panose="020B0604020202020204" pitchFamily="34" charset="0"/>
                          <a:cs typeface="Arial" panose="020B0604020202020204" pitchFamily="34" charset="0"/>
                        </a:rPr>
                        <a:t>.</a:t>
                      </a:r>
                    </a:p>
                    <a:p>
                      <a:pPr algn="l"/>
                      <a:r>
                        <a:rPr lang="en-GB" sz="1100" baseline="0" dirty="0" smtClean="0">
                          <a:solidFill>
                            <a:schemeClr val="tx1"/>
                          </a:solidFill>
                          <a:latin typeface="Arial" panose="020B0604020202020204" pitchFamily="34" charset="0"/>
                          <a:cs typeface="Arial" panose="020B0604020202020204" pitchFamily="34" charset="0"/>
                        </a:rPr>
                        <a:t>4 extra worksheets provided (if you need more, just make more copies)</a:t>
                      </a: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Equipment </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810097">
                <a:tc>
                  <a:txBody>
                    <a:bodyPr/>
                    <a:lstStyle/>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Hand-out</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Pens</a:t>
                      </a:r>
                    </a:p>
                    <a:p>
                      <a:pPr marL="285750" indent="-285750" algn="l">
                        <a:buFont typeface="Wingdings" panose="05000000000000000000" pitchFamily="2" charset="2"/>
                        <a:buChar char="Ø"/>
                      </a:pPr>
                      <a:r>
                        <a:rPr lang="en-GB" sz="1100" b="0" dirty="0" smtClean="0">
                          <a:solidFill>
                            <a:schemeClr val="tx1"/>
                          </a:solidFill>
                          <a:latin typeface="Arial" panose="020B0604020202020204" pitchFamily="34" charset="0"/>
                          <a:cs typeface="Arial" panose="020B0604020202020204" pitchFamily="34" charset="0"/>
                        </a:rPr>
                        <a:t>Calculators</a:t>
                      </a:r>
                      <a:r>
                        <a:rPr lang="en-GB" sz="1100" b="0" baseline="0" dirty="0" smtClean="0">
                          <a:solidFill>
                            <a:schemeClr val="tx1"/>
                          </a:solidFill>
                          <a:latin typeface="Arial" panose="020B0604020202020204" pitchFamily="34" charset="0"/>
                          <a:cs typeface="Arial" panose="020B0604020202020204" pitchFamily="34" charset="0"/>
                        </a:rPr>
                        <a:t> (if to be used), </a:t>
                      </a:r>
                      <a:endParaRPr lang="en-GB" sz="1100" b="0" baseline="0" dirty="0" smtClean="0">
                        <a:solidFill>
                          <a:schemeClr val="tx1"/>
                        </a:solidFill>
                        <a:latin typeface="Arial" panose="020B0604020202020204" pitchFamily="34" charset="0"/>
                        <a:cs typeface="Arial" panose="020B0604020202020204" pitchFamily="34" charset="0"/>
                      </a:endParaRPr>
                    </a:p>
                    <a:p>
                      <a:pPr marL="285750" indent="-285750" algn="l">
                        <a:buFont typeface="Wingdings" panose="05000000000000000000" pitchFamily="2" charset="2"/>
                        <a:buChar char="Ø"/>
                      </a:pPr>
                      <a:r>
                        <a:rPr lang="en-GB" sz="1100" b="0" baseline="0" dirty="0" smtClean="0">
                          <a:solidFill>
                            <a:schemeClr val="tx1"/>
                          </a:solidFill>
                          <a:latin typeface="Arial" panose="020B0604020202020204" pitchFamily="34" charset="0"/>
                          <a:cs typeface="Arial" panose="020B0604020202020204" pitchFamily="34" charset="0"/>
                        </a:rPr>
                        <a:t>Worksheet provided in resource</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293997">
                <a:tc>
                  <a:txBody>
                    <a:bodyPr/>
                    <a:lstStyle/>
                    <a:p>
                      <a:pPr algn="l"/>
                      <a:r>
                        <a:rPr lang="en-GB" sz="1600" b="1" dirty="0" smtClean="0">
                          <a:solidFill>
                            <a:schemeClr val="bg1"/>
                          </a:solidFill>
                          <a:latin typeface="Arial" panose="020B0604020202020204" pitchFamily="34" charset="0"/>
                          <a:cs typeface="Arial" panose="020B0604020202020204" pitchFamily="34" charset="0"/>
                        </a:rPr>
                        <a:t>Duration</a:t>
                      </a:r>
                      <a:endParaRPr lang="en-GB" sz="1600" b="1" dirty="0">
                        <a:solidFill>
                          <a:schemeClr val="bg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solidFill>
                      <a:srgbClr val="422683"/>
                    </a:solidFill>
                  </a:tcPr>
                </a:tc>
              </a:tr>
              <a:tr h="268913">
                <a:tc>
                  <a:txBody>
                    <a:bodyPr/>
                    <a:lstStyle/>
                    <a:p>
                      <a:pPr algn="l"/>
                      <a:r>
                        <a:rPr lang="en-GB" sz="1100" b="0" dirty="0" smtClean="0">
                          <a:solidFill>
                            <a:schemeClr val="tx1"/>
                          </a:solidFill>
                          <a:latin typeface="Arial" panose="020B0604020202020204" pitchFamily="34" charset="0"/>
                          <a:cs typeface="Arial" panose="020B0604020202020204" pitchFamily="34" charset="0"/>
                        </a:rPr>
                        <a:t>&gt;</a:t>
                      </a:r>
                      <a:r>
                        <a:rPr lang="en-GB" sz="1100" b="0" baseline="0" dirty="0" smtClean="0">
                          <a:solidFill>
                            <a:schemeClr val="tx1"/>
                          </a:solidFill>
                          <a:latin typeface="Arial" panose="020B0604020202020204" pitchFamily="34" charset="0"/>
                          <a:cs typeface="Arial" panose="020B0604020202020204" pitchFamily="34" charset="0"/>
                        </a:rPr>
                        <a:t> </a:t>
                      </a:r>
                      <a:r>
                        <a:rPr lang="en-GB" sz="1100" b="0" baseline="0" dirty="0" smtClean="0">
                          <a:solidFill>
                            <a:schemeClr val="tx1"/>
                          </a:solidFill>
                          <a:latin typeface="Arial" panose="020B0604020202020204" pitchFamily="34" charset="0"/>
                          <a:cs typeface="Arial" panose="020B0604020202020204" pitchFamily="34" charset="0"/>
                        </a:rPr>
                        <a:t>1 Hour</a:t>
                      </a:r>
                      <a:endParaRPr lang="en-GB" sz="1100" b="0" dirty="0">
                        <a:solidFill>
                          <a:schemeClr val="tx1"/>
                        </a:solidFill>
                        <a:latin typeface="Arial" panose="020B0604020202020204" pitchFamily="34" charset="0"/>
                        <a:cs typeface="Arial" panose="020B0604020202020204" pitchFamily="34" charset="0"/>
                      </a:endParaRPr>
                    </a:p>
                  </a:txBody>
                  <a:tcP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pic>
        <p:nvPicPr>
          <p:cNvPr id="12" name="Picture 1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13" name="Picture 12"/>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14" name="Picture 13"/>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Tree>
    <p:extLst>
      <p:ext uri="{BB962C8B-B14F-4D97-AF65-F5344CB8AC3E}">
        <p14:creationId xmlns:p14="http://schemas.microsoft.com/office/powerpoint/2010/main" val="26082277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1966822" y="284619"/>
            <a:ext cx="2532167" cy="461665"/>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Moving House</a:t>
            </a:r>
            <a:endParaRPr lang="en-GB" sz="2400" dirty="0" smtClean="0">
              <a:solidFill>
                <a:srgbClr val="422683"/>
              </a:solidFill>
              <a:latin typeface="Arial Black" panose="020B0A04020102020204" pitchFamily="34" charset="0"/>
            </a:endParaRPr>
          </a:p>
        </p:txBody>
      </p:sp>
      <p:sp>
        <p:nvSpPr>
          <p:cNvPr id="3" name="TextBox 2"/>
          <p:cNvSpPr txBox="1"/>
          <p:nvPr/>
        </p:nvSpPr>
        <p:spPr>
          <a:xfrm>
            <a:off x="332656" y="1331640"/>
            <a:ext cx="5688632" cy="4570482"/>
          </a:xfrm>
          <a:prstGeom prst="rect">
            <a:avLst/>
          </a:prstGeom>
          <a:noFill/>
        </p:spPr>
        <p:txBody>
          <a:bodyPr wrap="square" rtlCol="0">
            <a:spAutoFit/>
          </a:bodyPr>
          <a:lstStyle/>
          <a:p>
            <a:r>
              <a:rPr lang="en-GB" sz="2400" b="1" u="sng" dirty="0" smtClean="0">
                <a:latin typeface="Arial" panose="020B0604020202020204" pitchFamily="34" charset="0"/>
                <a:cs typeface="Arial" panose="020B0604020202020204" pitchFamily="34" charset="0"/>
              </a:rPr>
              <a:t>Task 1</a:t>
            </a:r>
          </a:p>
          <a:p>
            <a:endParaRPr lang="en-GB" sz="11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Use the internet to find 3 houses you would like to buy in the area.  List the properties with price of each</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You will need to get a mortgage.  Find 3 different mortgage deals and decide which one would be the best for you</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Set out the advantages and disadvantages of each option for each house in a table, including the initial deposit, interest rate and the cost of repayments each month.</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Decide which house you would like to buy and explain why</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Work out the cost per month to repay the mortgage if the rates increases by a) 10% b)5%</a:t>
            </a:r>
          </a:p>
          <a:p>
            <a:endParaRPr lang="en-GB" sz="1600" dirty="0">
              <a:latin typeface="Arial" panose="020B0604020202020204" pitchFamily="34" charset="0"/>
              <a:cs typeface="Arial" panose="020B0604020202020204" pitchFamily="34" charset="0"/>
            </a:endParaRPr>
          </a:p>
        </p:txBody>
      </p:sp>
      <p:pic>
        <p:nvPicPr>
          <p:cNvPr id="2050" name="Picture 2" descr="MC900045086[1]"/>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2132856" y="6300192"/>
            <a:ext cx="1781175" cy="1228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41487857"/>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2039536" y="284619"/>
            <a:ext cx="2386744"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Task 1</a:t>
            </a:r>
          </a:p>
          <a:p>
            <a:pPr algn="ctr"/>
            <a:r>
              <a:rPr lang="en-GB" sz="2400" dirty="0" smtClean="0">
                <a:solidFill>
                  <a:srgbClr val="422683"/>
                </a:solidFill>
                <a:latin typeface="Arial Black" panose="020B0A04020102020204" pitchFamily="34" charset="0"/>
              </a:rPr>
              <a:t>WORKSHEET</a:t>
            </a:r>
            <a:endParaRPr lang="en-GB" sz="2400" dirty="0" smtClean="0">
              <a:solidFill>
                <a:srgbClr val="422683"/>
              </a:solidFill>
              <a:latin typeface="Arial Black" panose="020B0A04020102020204" pitchFamily="34" charset="0"/>
            </a:endParaRPr>
          </a:p>
        </p:txBody>
      </p:sp>
    </p:spTree>
    <p:extLst>
      <p:ext uri="{BB962C8B-B14F-4D97-AF65-F5344CB8AC3E}">
        <p14:creationId xmlns:p14="http://schemas.microsoft.com/office/powerpoint/2010/main" val="335046111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1966822" y="284619"/>
            <a:ext cx="2532167" cy="461665"/>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Moving House</a:t>
            </a:r>
            <a:endParaRPr lang="en-GB" sz="2400" dirty="0" smtClean="0">
              <a:solidFill>
                <a:srgbClr val="422683"/>
              </a:solidFill>
              <a:latin typeface="Arial Black" panose="020B0A04020102020204" pitchFamily="34" charset="0"/>
            </a:endParaRPr>
          </a:p>
        </p:txBody>
      </p:sp>
      <p:sp>
        <p:nvSpPr>
          <p:cNvPr id="3" name="TextBox 2"/>
          <p:cNvSpPr txBox="1"/>
          <p:nvPr/>
        </p:nvSpPr>
        <p:spPr>
          <a:xfrm>
            <a:off x="332656" y="1331640"/>
            <a:ext cx="5688632" cy="2662267"/>
          </a:xfrm>
          <a:prstGeom prst="rect">
            <a:avLst/>
          </a:prstGeom>
          <a:noFill/>
        </p:spPr>
        <p:txBody>
          <a:bodyPr wrap="square" rtlCol="0">
            <a:spAutoFit/>
          </a:bodyPr>
          <a:lstStyle/>
          <a:p>
            <a:r>
              <a:rPr lang="en-GB" sz="2400" b="1" u="sng" dirty="0" smtClean="0">
                <a:latin typeface="Arial" panose="020B0604020202020204" pitchFamily="34" charset="0"/>
                <a:cs typeface="Arial" panose="020B0604020202020204" pitchFamily="34" charset="0"/>
              </a:rPr>
              <a:t>Task 2</a:t>
            </a:r>
          </a:p>
          <a:p>
            <a:endParaRPr lang="en-GB" sz="11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You have a budget of £2000 to furnish the lounge and 2 bedrooms</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Use the internet to find furniture for these rooms, within your budget.  Set the information out in a table.</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How much money do you have left?  Explain what you might spend this money on.</a:t>
            </a:r>
            <a:endParaRPr lang="en-GB" sz="1600" dirty="0">
              <a:latin typeface="Arial" panose="020B0604020202020204" pitchFamily="34" charset="0"/>
              <a:cs typeface="Arial" panose="020B0604020202020204" pitchFamily="34" charset="0"/>
            </a:endParaRPr>
          </a:p>
        </p:txBody>
      </p:sp>
      <p:pic>
        <p:nvPicPr>
          <p:cNvPr id="3074" name="Picture 2" descr="MC900441283[1]"/>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403393" y="4211960"/>
            <a:ext cx="1547158" cy="107441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115495742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2039536" y="284619"/>
            <a:ext cx="2386744"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Task 2</a:t>
            </a:r>
          </a:p>
          <a:p>
            <a:pPr algn="ctr"/>
            <a:r>
              <a:rPr lang="en-GB" sz="2400" dirty="0" smtClean="0">
                <a:solidFill>
                  <a:srgbClr val="422683"/>
                </a:solidFill>
                <a:latin typeface="Arial Black" panose="020B0A04020102020204" pitchFamily="34" charset="0"/>
              </a:rPr>
              <a:t>WORKSHEET</a:t>
            </a:r>
            <a:endParaRPr lang="en-GB" sz="2400" dirty="0" smtClean="0">
              <a:solidFill>
                <a:srgbClr val="422683"/>
              </a:solidFill>
              <a:latin typeface="Arial Black" panose="020B0A04020102020204" pitchFamily="34" charset="0"/>
            </a:endParaRPr>
          </a:p>
        </p:txBody>
      </p:sp>
    </p:spTree>
    <p:extLst>
      <p:ext uri="{BB962C8B-B14F-4D97-AF65-F5344CB8AC3E}">
        <p14:creationId xmlns:p14="http://schemas.microsoft.com/office/powerpoint/2010/main" val="3587483338"/>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1966822" y="284619"/>
            <a:ext cx="2532167" cy="461665"/>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Moving House</a:t>
            </a:r>
            <a:endParaRPr lang="en-GB" sz="2400" dirty="0" smtClean="0">
              <a:solidFill>
                <a:srgbClr val="422683"/>
              </a:solidFill>
              <a:latin typeface="Arial Black" panose="020B0A04020102020204" pitchFamily="34" charset="0"/>
            </a:endParaRPr>
          </a:p>
        </p:txBody>
      </p:sp>
      <p:sp>
        <p:nvSpPr>
          <p:cNvPr id="3" name="TextBox 2"/>
          <p:cNvSpPr txBox="1"/>
          <p:nvPr/>
        </p:nvSpPr>
        <p:spPr>
          <a:xfrm>
            <a:off x="332656" y="971600"/>
            <a:ext cx="5688632" cy="6786473"/>
          </a:xfrm>
          <a:prstGeom prst="rect">
            <a:avLst/>
          </a:prstGeom>
          <a:noFill/>
        </p:spPr>
        <p:txBody>
          <a:bodyPr wrap="square" rtlCol="0">
            <a:spAutoFit/>
          </a:bodyPr>
          <a:lstStyle/>
          <a:p>
            <a:r>
              <a:rPr lang="en-GB" sz="2400" b="1" u="sng" dirty="0" smtClean="0">
                <a:latin typeface="Arial" panose="020B0604020202020204" pitchFamily="34" charset="0"/>
                <a:cs typeface="Arial" panose="020B0604020202020204" pitchFamily="34" charset="0"/>
              </a:rPr>
              <a:t>Task 3</a:t>
            </a:r>
          </a:p>
          <a:p>
            <a:endParaRPr lang="en-GB" sz="11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You decide to decorate the lounge.  It is 6 metres by 12 metres.</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You put a border around the room.  How many metres would you need?  Explain why you might not need quite this much</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Each roll costs £3.50.  How much will it cost in total?</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You decide to replace the carpet.  Use the internet to find a suitable carpet.  List 3 carpets that you like with costs per metre, colours and type of carpet so that you can discuss which one to buy with your partner (remember to check what width the carpet is sold in).  How much will you need to buy? (remember to check what width the carpet is sold in).  What will be the cost for the whole room for each of the 3 carpets?</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All the shops are giving a 20% discount on their carpets.  What will be the cost now be for each of the 3 carpets with this discount?</a:t>
            </a:r>
          </a:p>
          <a:p>
            <a:pPr marL="228600" indent="-228600">
              <a:buFont typeface="+mj-lt"/>
              <a:buAutoNum type="arabicPeriod"/>
            </a:pPr>
            <a:endParaRPr lang="en-GB" sz="16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Draw a bar chart to show the costs of the 3 different carpets at full price, and then with the 20% discount.  Remember to label your chart.</a:t>
            </a:r>
            <a:endParaRPr lang="en-GB" sz="1600" dirty="0">
              <a:latin typeface="Arial" panose="020B0604020202020204" pitchFamily="34" charset="0"/>
              <a:cs typeface="Arial" panose="020B0604020202020204" pitchFamily="34" charset="0"/>
            </a:endParaRPr>
          </a:p>
        </p:txBody>
      </p:sp>
      <p:pic>
        <p:nvPicPr>
          <p:cNvPr id="4098" name="Picture 2"/>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1668154" y="8021123"/>
            <a:ext cx="2857500" cy="60007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9952532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2039536" y="284619"/>
            <a:ext cx="2386744" cy="830997"/>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Task 3</a:t>
            </a:r>
          </a:p>
          <a:p>
            <a:pPr algn="ctr"/>
            <a:r>
              <a:rPr lang="en-GB" sz="2400" dirty="0" smtClean="0">
                <a:solidFill>
                  <a:srgbClr val="422683"/>
                </a:solidFill>
                <a:latin typeface="Arial Black" panose="020B0A04020102020204" pitchFamily="34" charset="0"/>
              </a:rPr>
              <a:t>WORKSHEET</a:t>
            </a:r>
            <a:endParaRPr lang="en-GB" sz="2400" dirty="0" smtClean="0">
              <a:solidFill>
                <a:srgbClr val="422683"/>
              </a:solidFill>
              <a:latin typeface="Arial Black" panose="020B0A04020102020204" pitchFamily="34" charset="0"/>
            </a:endParaRPr>
          </a:p>
        </p:txBody>
      </p:sp>
    </p:spTree>
    <p:extLst>
      <p:ext uri="{BB962C8B-B14F-4D97-AF65-F5344CB8AC3E}">
        <p14:creationId xmlns:p14="http://schemas.microsoft.com/office/powerpoint/2010/main" val="2157196540"/>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79513" y="126695"/>
            <a:ext cx="895488" cy="772897"/>
          </a:xfrm>
          <a:prstGeom prst="rect">
            <a:avLst/>
          </a:prstGeom>
        </p:spPr>
      </p:pic>
      <p:pic>
        <p:nvPicPr>
          <p:cNvPr id="7" name="Picture 6"/>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9513" y="8323236"/>
            <a:ext cx="1091803" cy="595924"/>
          </a:xfrm>
          <a:prstGeom prst="rect">
            <a:avLst/>
          </a:prstGeom>
        </p:spPr>
      </p:pic>
      <p:pic>
        <p:nvPicPr>
          <p:cNvPr id="8" name="Picture 7"/>
          <p:cNvPicPr/>
          <p:nvPr/>
        </p:nvPicPr>
        <p:blipFill>
          <a:blip r:embed="rId5" cstate="print">
            <a:extLst>
              <a:ext uri="{28A0092B-C50C-407E-A947-70E740481C1C}">
                <a14:useLocalDpi xmlns:a14="http://schemas.microsoft.com/office/drawing/2010/main" val="0"/>
              </a:ext>
            </a:extLst>
          </a:blip>
          <a:stretch>
            <a:fillRect/>
          </a:stretch>
        </p:blipFill>
        <p:spPr>
          <a:xfrm>
            <a:off x="5157192" y="260648"/>
            <a:ext cx="1381760" cy="495300"/>
          </a:xfrm>
          <a:prstGeom prst="rect">
            <a:avLst/>
          </a:prstGeom>
        </p:spPr>
      </p:pic>
      <p:sp>
        <p:nvSpPr>
          <p:cNvPr id="2" name="TextBox 1"/>
          <p:cNvSpPr txBox="1"/>
          <p:nvPr/>
        </p:nvSpPr>
        <p:spPr>
          <a:xfrm>
            <a:off x="1966822" y="284619"/>
            <a:ext cx="2532167" cy="461665"/>
          </a:xfrm>
          <a:prstGeom prst="rect">
            <a:avLst/>
          </a:prstGeom>
          <a:noFill/>
        </p:spPr>
        <p:txBody>
          <a:bodyPr wrap="none" rtlCol="0">
            <a:spAutoFit/>
          </a:bodyPr>
          <a:lstStyle/>
          <a:p>
            <a:pPr algn="ctr"/>
            <a:r>
              <a:rPr lang="en-GB" sz="2400" dirty="0" smtClean="0">
                <a:solidFill>
                  <a:srgbClr val="422683"/>
                </a:solidFill>
                <a:latin typeface="Arial Black" panose="020B0A04020102020204" pitchFamily="34" charset="0"/>
              </a:rPr>
              <a:t>Moving House</a:t>
            </a:r>
            <a:endParaRPr lang="en-GB" sz="2400" dirty="0" smtClean="0">
              <a:solidFill>
                <a:srgbClr val="422683"/>
              </a:solidFill>
              <a:latin typeface="Arial Black" panose="020B0A04020102020204" pitchFamily="34" charset="0"/>
            </a:endParaRPr>
          </a:p>
        </p:txBody>
      </p:sp>
      <p:sp>
        <p:nvSpPr>
          <p:cNvPr id="3" name="TextBox 2"/>
          <p:cNvSpPr txBox="1"/>
          <p:nvPr/>
        </p:nvSpPr>
        <p:spPr>
          <a:xfrm>
            <a:off x="332656" y="1331640"/>
            <a:ext cx="5688632" cy="1615827"/>
          </a:xfrm>
          <a:prstGeom prst="rect">
            <a:avLst/>
          </a:prstGeom>
          <a:noFill/>
        </p:spPr>
        <p:txBody>
          <a:bodyPr wrap="square" rtlCol="0">
            <a:spAutoFit/>
          </a:bodyPr>
          <a:lstStyle/>
          <a:p>
            <a:r>
              <a:rPr lang="en-GB" sz="2400" b="1" u="sng" dirty="0" smtClean="0">
                <a:latin typeface="Arial" panose="020B0604020202020204" pitchFamily="34" charset="0"/>
                <a:cs typeface="Arial" panose="020B0604020202020204" pitchFamily="34" charset="0"/>
              </a:rPr>
              <a:t>Task 4</a:t>
            </a:r>
          </a:p>
          <a:p>
            <a:endParaRPr lang="en-GB" sz="1100" dirty="0">
              <a:latin typeface="Arial" panose="020B0604020202020204" pitchFamily="34" charset="0"/>
              <a:cs typeface="Arial" panose="020B0604020202020204" pitchFamily="34" charset="0"/>
            </a:endParaRPr>
          </a:p>
          <a:p>
            <a:pPr marL="228600" indent="-228600">
              <a:buFont typeface="+mj-lt"/>
              <a:buAutoNum type="arabicPeriod"/>
            </a:pPr>
            <a:r>
              <a:rPr lang="en-GB" sz="1600" dirty="0" smtClean="0">
                <a:latin typeface="Arial" panose="020B0604020202020204" pitchFamily="34" charset="0"/>
                <a:cs typeface="Arial" panose="020B0604020202020204" pitchFamily="34" charset="0"/>
              </a:rPr>
              <a:t>Draw a scale drawing of hour lounge (show doors and windows) and show where you might put the furniture you have decided to but.  Remember to show the scale and to label clearly</a:t>
            </a:r>
            <a:endParaRPr lang="en-GB" sz="1600" dirty="0">
              <a:latin typeface="Arial" panose="020B0604020202020204" pitchFamily="34" charset="0"/>
              <a:cs typeface="Arial" panose="020B0604020202020204" pitchFamily="34" charset="0"/>
            </a:endParaRPr>
          </a:p>
        </p:txBody>
      </p:sp>
      <p:pic>
        <p:nvPicPr>
          <p:cNvPr id="5124" name="Picture 4" descr="http://tse1.mm.bing.net/th?&amp;id=JN.oHJycRtnYvEHNmbQXDHFvQ&amp;w=300&amp;h=300&amp;c=0&amp;pid=1.9&amp;rs=0&amp;p=0"/>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706733" y="5364088"/>
            <a:ext cx="2152774" cy="162175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417640616"/>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pulent">
  <a:themeElements>
    <a:clrScheme name="Custom 1">
      <a:dk1>
        <a:sysClr val="windowText" lastClr="000000"/>
      </a:dk1>
      <a:lt1>
        <a:sysClr val="window" lastClr="FFFFFF"/>
      </a:lt1>
      <a:dk2>
        <a:srgbClr val="422683"/>
      </a:dk2>
      <a:lt2>
        <a:srgbClr val="F4E7ED"/>
      </a:lt2>
      <a:accent1>
        <a:srgbClr val="B83D68"/>
      </a:accent1>
      <a:accent2>
        <a:srgbClr val="AC66BB"/>
      </a:accent2>
      <a:accent3>
        <a:srgbClr val="DE6C36"/>
      </a:accent3>
      <a:accent4>
        <a:srgbClr val="F9B639"/>
      </a:accent4>
      <a:accent5>
        <a:srgbClr val="CF6DA4"/>
      </a:accent5>
      <a:accent6>
        <a:srgbClr val="FA8D3D"/>
      </a:accent6>
      <a:hlink>
        <a:srgbClr val="FFDE66"/>
      </a:hlink>
      <a:folHlink>
        <a:srgbClr val="D490C5"/>
      </a:folHlink>
    </a:clrScheme>
    <a:fontScheme name="Opulent">
      <a:majorFont>
        <a:latin typeface="Trebuchet MS"/>
        <a:ea typeface=""/>
        <a:cs typeface=""/>
        <a:font script="Jpan" typeface="HG丸ｺﾞｼｯｸM-PRO"/>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丸ｺﾞｼｯｸM-PRO"/>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effectStyle>
        <a:effectStyle>
          <a:effectLst>
            <a:outerShdw blurRad="57150" dist="38100" dir="5400000" algn="ctr" rotWithShape="0">
              <a:schemeClr val="phClr">
                <a:shade val="9000"/>
                <a:alpha val="48000"/>
                <a:satMod val="105000"/>
              </a:schemeClr>
            </a:outerShdw>
          </a:effectLst>
          <a:scene3d>
            <a:camera prst="orthographicFront">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78000"/>
                <a:satMod val="220000"/>
              </a:schemeClr>
            </a:gs>
            <a:gs pos="100000">
              <a:schemeClr val="phClr">
                <a:shade val="35000"/>
                <a:satMod val="155000"/>
              </a:schemeClr>
            </a:gs>
          </a:gsLst>
          <a:path path="circle">
            <a:fillToRect l="50000" t="50000" r="50000" b="50000"/>
          </a:path>
        </a:gradFill>
        <a:blipFill>
          <a:blip xmlns:r="http://schemas.openxmlformats.org/officeDocument/2006/relationships" r:embed="rId1">
            <a:duotone>
              <a:schemeClr val="phClr">
                <a:shade val="60000"/>
                <a:satMod val="180000"/>
              </a:schemeClr>
              <a:schemeClr val="phClr">
                <a:tint val="500"/>
                <a:satMod val="150000"/>
              </a:schemeClr>
            </a:duotone>
          </a:blip>
          <a:tile tx="0" ty="0" sx="50000" sy="5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Opulent</Template>
  <TotalTime>718</TotalTime>
  <Words>553</Words>
  <Application>Microsoft Office PowerPoint</Application>
  <PresentationFormat>On-screen Show (4:3)</PresentationFormat>
  <Paragraphs>98</Paragraphs>
  <Slides>11</Slides>
  <Notes>11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Opulent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Objectives of Session</dc:title>
  <dc:creator>Jayne Olsen</dc:creator>
  <cp:lastModifiedBy>QA Resources</cp:lastModifiedBy>
  <cp:revision>98</cp:revision>
  <dcterms:created xsi:type="dcterms:W3CDTF">2015-01-26T16:10:38Z</dcterms:created>
  <dcterms:modified xsi:type="dcterms:W3CDTF">2015-07-23T10:22:37Z</dcterms:modified>
</cp:coreProperties>
</file>