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71" r:id="rId7"/>
    <p:sldId id="263" r:id="rId8"/>
    <p:sldId id="261" r:id="rId9"/>
    <p:sldId id="262" r:id="rId10"/>
    <p:sldId id="264" r:id="rId11"/>
    <p:sldId id="270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51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80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69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0016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349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4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79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7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1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36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53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63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83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7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72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39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1F733C9-2F7D-4241-9583-14E49D0669D5}" type="datetimeFigureOut">
              <a:rPr lang="en-GB" smtClean="0"/>
              <a:t>10/05/2017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9D06-CDEA-47E3-A54F-88F95270E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83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12" y="0"/>
            <a:ext cx="4850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6" y="33968"/>
            <a:ext cx="10404013" cy="6988624"/>
          </a:xfrm>
        </p:spPr>
      </p:pic>
    </p:spTree>
    <p:extLst>
      <p:ext uri="{BB962C8B-B14F-4D97-AF65-F5344CB8AC3E}">
        <p14:creationId xmlns:p14="http://schemas.microsoft.com/office/powerpoint/2010/main" val="122656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1" y="-1"/>
            <a:ext cx="10228775" cy="6869283"/>
          </a:xfrm>
        </p:spPr>
      </p:pic>
    </p:spTree>
    <p:extLst>
      <p:ext uri="{BB962C8B-B14F-4D97-AF65-F5344CB8AC3E}">
        <p14:creationId xmlns:p14="http://schemas.microsoft.com/office/powerpoint/2010/main" val="89235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0"/>
            <a:ext cx="10204703" cy="6858000"/>
          </a:xfrm>
        </p:spPr>
      </p:pic>
    </p:spTree>
    <p:extLst>
      <p:ext uri="{BB962C8B-B14F-4D97-AF65-F5344CB8AC3E}">
        <p14:creationId xmlns:p14="http://schemas.microsoft.com/office/powerpoint/2010/main" val="90023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0"/>
            <a:ext cx="10305287" cy="6858000"/>
          </a:xfrm>
        </p:spPr>
      </p:pic>
    </p:spTree>
    <p:extLst>
      <p:ext uri="{BB962C8B-B14F-4D97-AF65-F5344CB8AC3E}">
        <p14:creationId xmlns:p14="http://schemas.microsoft.com/office/powerpoint/2010/main" val="1200927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3" y="-1"/>
            <a:ext cx="10164767" cy="6933927"/>
          </a:xfrm>
        </p:spPr>
      </p:pic>
    </p:spTree>
    <p:extLst>
      <p:ext uri="{BB962C8B-B14F-4D97-AF65-F5344CB8AC3E}">
        <p14:creationId xmlns:p14="http://schemas.microsoft.com/office/powerpoint/2010/main" val="1472788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57" y="0"/>
            <a:ext cx="10128191" cy="6895140"/>
          </a:xfrm>
        </p:spPr>
      </p:pic>
    </p:spTree>
    <p:extLst>
      <p:ext uri="{BB962C8B-B14F-4D97-AF65-F5344CB8AC3E}">
        <p14:creationId xmlns:p14="http://schemas.microsoft.com/office/powerpoint/2010/main" val="58608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348472" y="1271016"/>
            <a:ext cx="64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: 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14" y="1"/>
            <a:ext cx="485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1" y="0"/>
            <a:ext cx="10210487" cy="6866564"/>
          </a:xfrm>
        </p:spPr>
      </p:pic>
    </p:spTree>
    <p:extLst>
      <p:ext uri="{BB962C8B-B14F-4D97-AF65-F5344CB8AC3E}">
        <p14:creationId xmlns:p14="http://schemas.microsoft.com/office/powerpoint/2010/main" val="248011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9" y="68194"/>
            <a:ext cx="10369685" cy="6789805"/>
          </a:xfrm>
        </p:spPr>
      </p:pic>
    </p:spTree>
    <p:extLst>
      <p:ext uri="{BB962C8B-B14F-4D97-AF65-F5344CB8AC3E}">
        <p14:creationId xmlns:p14="http://schemas.microsoft.com/office/powerpoint/2010/main" val="155531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0"/>
            <a:ext cx="10186415" cy="6858000"/>
          </a:xfrm>
        </p:spPr>
      </p:pic>
    </p:spTree>
    <p:extLst>
      <p:ext uri="{BB962C8B-B14F-4D97-AF65-F5344CB8AC3E}">
        <p14:creationId xmlns:p14="http://schemas.microsoft.com/office/powerpoint/2010/main" val="145393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1"/>
            <a:ext cx="10168128" cy="6867395"/>
          </a:xfrm>
        </p:spPr>
      </p:pic>
    </p:spTree>
    <p:extLst>
      <p:ext uri="{BB962C8B-B14F-4D97-AF65-F5344CB8AC3E}">
        <p14:creationId xmlns:p14="http://schemas.microsoft.com/office/powerpoint/2010/main" val="425221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0"/>
            <a:ext cx="10149840" cy="6927462"/>
          </a:xfrm>
        </p:spPr>
      </p:pic>
    </p:spTree>
    <p:extLst>
      <p:ext uri="{BB962C8B-B14F-4D97-AF65-F5344CB8AC3E}">
        <p14:creationId xmlns:p14="http://schemas.microsoft.com/office/powerpoint/2010/main" val="106171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0"/>
            <a:ext cx="10140695" cy="6858000"/>
          </a:xfrm>
        </p:spPr>
      </p:pic>
    </p:spTree>
    <p:extLst>
      <p:ext uri="{BB962C8B-B14F-4D97-AF65-F5344CB8AC3E}">
        <p14:creationId xmlns:p14="http://schemas.microsoft.com/office/powerpoint/2010/main" val="13364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-1"/>
            <a:ext cx="10213848" cy="6933927"/>
          </a:xfrm>
        </p:spPr>
      </p:pic>
    </p:spTree>
    <p:extLst>
      <p:ext uri="{BB962C8B-B14F-4D97-AF65-F5344CB8AC3E}">
        <p14:creationId xmlns:p14="http://schemas.microsoft.com/office/powerpoint/2010/main" val="261344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3" y="0"/>
            <a:ext cx="10137335" cy="6920998"/>
          </a:xfrm>
        </p:spPr>
      </p:pic>
    </p:spTree>
    <p:extLst>
      <p:ext uri="{BB962C8B-B14F-4D97-AF65-F5344CB8AC3E}">
        <p14:creationId xmlns:p14="http://schemas.microsoft.com/office/powerpoint/2010/main" val="4021142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129</TotalTime>
  <Words>1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wright</dc:creator>
  <cp:lastModifiedBy>steve wright</cp:lastModifiedBy>
  <cp:revision>13</cp:revision>
  <dcterms:created xsi:type="dcterms:W3CDTF">2015-03-17T12:23:27Z</dcterms:created>
  <dcterms:modified xsi:type="dcterms:W3CDTF">2017-05-10T11:40:28Z</dcterms:modified>
</cp:coreProperties>
</file>