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7" r:id="rId9"/>
    <p:sldId id="259" r:id="rId10"/>
    <p:sldId id="266" r:id="rId11"/>
    <p:sldId id="265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4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8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7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7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4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6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1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0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3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F7ED4-D124-4B36-A2AF-CB126BD4D76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5BE8-5CBA-457C-B40E-10CD26227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4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CAVTL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1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CAVTL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1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3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9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Offender learning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4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Offender learning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4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SEND</vt:lpstr>
      <vt:lpstr>SEND</vt:lpstr>
      <vt:lpstr>PowerPoint Presentation</vt:lpstr>
      <vt:lpstr>English</vt:lpstr>
      <vt:lpstr>English</vt:lpstr>
      <vt:lpstr>Offender learning</vt:lpstr>
      <vt:lpstr>Offender learning</vt:lpstr>
      <vt:lpstr>Maths</vt:lpstr>
      <vt:lpstr>Maths</vt:lpstr>
      <vt:lpstr>CAVTL</vt:lpstr>
      <vt:lpstr>CAVTL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Munday</dc:creator>
  <cp:lastModifiedBy>Peter Munday</cp:lastModifiedBy>
  <cp:revision>4</cp:revision>
  <dcterms:created xsi:type="dcterms:W3CDTF">2015-12-08T08:21:58Z</dcterms:created>
  <dcterms:modified xsi:type="dcterms:W3CDTF">2015-12-08T13:45:22Z</dcterms:modified>
</cp:coreProperties>
</file>