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9" r:id="rId2"/>
    <p:sldId id="270" r:id="rId3"/>
    <p:sldId id="272" r:id="rId4"/>
    <p:sldId id="275" r:id="rId5"/>
    <p:sldId id="276" r:id="rId6"/>
    <p:sldId id="280" r:id="rId7"/>
    <p:sldId id="277" r:id="rId8"/>
    <p:sldId id="279" r:id="rId9"/>
    <p:sldId id="271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14" y="4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04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1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67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2555776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Numeracy Skills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Martin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Islington College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pic>
        <p:nvPicPr>
          <p:cNvPr id="11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77" y="3362007"/>
            <a:ext cx="1279648" cy="12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408" r="895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4355976"/>
            <a:ext cx="2648277" cy="223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16324"/>
              </p:ext>
            </p:extLst>
          </p:nvPr>
        </p:nvGraphicFramePr>
        <p:xfrm>
          <a:off x="620688" y="2037928"/>
          <a:ext cx="5242264" cy="473368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Chemistry – Numeracy skills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worksheet provides some maths exercises to revise powers and working out the correct units for equilibrium constants.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slides (ALL hand-outs)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 (ALL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SLIDES apart from slide 2) 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&gt;5-10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Numeracy </a:t>
            </a:r>
          </a:p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Skills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187624"/>
            <a:ext cx="597666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Powers and Units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multiplying powers – the powers are added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=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Solve the following</a:t>
            </a:r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x  Y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 Y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Numeracy </a:t>
            </a:r>
          </a:p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Skills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187624"/>
            <a:ext cx="59766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Powers and Units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multiplying powers – the powers are added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=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Solve the following:</a:t>
            </a: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40999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Numeracy </a:t>
            </a:r>
          </a:p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Skills </a:t>
            </a:r>
          </a:p>
          <a:p>
            <a:pPr marL="0" indent="0" algn="ctr">
              <a:buFont typeface="Wingdings 2"/>
              <a:buNone/>
            </a:pP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16633" y="1187624"/>
            <a:ext cx="597666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Powers and Units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Things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that are on the bottom change their sign when they come to the top.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Bring </a:t>
            </a:r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the symbol from the bottom to the </a:t>
            </a:r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1/X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1/(X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1/(X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/(X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X) =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 (mol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</a:t>
            </a: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1/ (mol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/>
              <a:t> 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503359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2915816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Answers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17368" y="3491880"/>
            <a:ext cx="1279648" cy="12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552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Numeracy </a:t>
            </a:r>
          </a:p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Skills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187624"/>
            <a:ext cx="59766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Powers and Units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multiplying powers – the powers are added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=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Solve the following</a:t>
            </a:r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 	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 Y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 	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Y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 Y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 	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Y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 	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	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en-GB" sz="1200" b="1" baseline="30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/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x 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	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X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/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GB" sz="1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mol</a:t>
            </a:r>
            <a:r>
              <a:rPr lang="en-GB" sz="1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dm</a:t>
            </a:r>
            <a:r>
              <a:rPr lang="en-GB" sz="1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endParaRPr lang="en-GB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9160" y="829726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626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Numeracy </a:t>
            </a:r>
          </a:p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Skills </a:t>
            </a:r>
          </a:p>
          <a:p>
            <a:pPr marL="0" indent="0" algn="ctr">
              <a:buFont typeface="Wingdings 2"/>
              <a:buNone/>
            </a:pP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16632" y="1187624"/>
            <a:ext cx="674136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Powers and Units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Things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that are on the bottom change their sign when they come to the top.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Bring </a:t>
            </a:r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the symbol from the bottom to the </a:t>
            </a:r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1/X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1/X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en-GB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1/(X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1/(X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/(X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X)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X) = X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 (mol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	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(mol dm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mol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dm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+6</a:t>
            </a:r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1/ (mol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(mol dm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mol dm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mol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dm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</a:t>
            </a:r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/>
              <a:t> 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9160" y="829726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813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643</TotalTime>
  <Words>199</Words>
  <Application>Microsoft Office PowerPoint</Application>
  <PresentationFormat>On-screen Show (4:3)</PresentationFormat>
  <Paragraphs>232</Paragraphs>
  <Slides>9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91</cp:revision>
  <dcterms:created xsi:type="dcterms:W3CDTF">2015-01-26T16:10:38Z</dcterms:created>
  <dcterms:modified xsi:type="dcterms:W3CDTF">2015-07-16T07:35:55Z</dcterms:modified>
</cp:coreProperties>
</file>