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31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3" r:id="rId23"/>
    <p:sldId id="277" r:id="rId24"/>
    <p:sldId id="278" r:id="rId25"/>
    <p:sldId id="283" r:id="rId26"/>
    <p:sldId id="279" r:id="rId27"/>
    <p:sldId id="282" r:id="rId28"/>
    <p:sldId id="281" r:id="rId29"/>
    <p:sldId id="285" r:id="rId30"/>
    <p:sldId id="286" r:id="rId31"/>
    <p:sldId id="318" r:id="rId32"/>
    <p:sldId id="280" r:id="rId33"/>
    <p:sldId id="284" r:id="rId34"/>
    <p:sldId id="319" r:id="rId35"/>
    <p:sldId id="288" r:id="rId36"/>
    <p:sldId id="289" r:id="rId37"/>
    <p:sldId id="291" r:id="rId38"/>
    <p:sldId id="292" r:id="rId39"/>
    <p:sldId id="290" r:id="rId40"/>
    <p:sldId id="296" r:id="rId41"/>
    <p:sldId id="295" r:id="rId42"/>
    <p:sldId id="294" r:id="rId43"/>
    <p:sldId id="293" r:id="rId44"/>
    <p:sldId id="297" r:id="rId45"/>
    <p:sldId id="301" r:id="rId46"/>
    <p:sldId id="300" r:id="rId47"/>
    <p:sldId id="302" r:id="rId48"/>
    <p:sldId id="298" r:id="rId49"/>
    <p:sldId id="307" r:id="rId50"/>
    <p:sldId id="306" r:id="rId51"/>
    <p:sldId id="305" r:id="rId52"/>
    <p:sldId id="304" r:id="rId53"/>
    <p:sldId id="303" r:id="rId54"/>
    <p:sldId id="309" r:id="rId55"/>
    <p:sldId id="311" r:id="rId56"/>
    <p:sldId id="310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6357" autoAdjust="0"/>
  </p:normalViewPr>
  <p:slideViewPr>
    <p:cSldViewPr snapToGrid="0">
      <p:cViewPr varScale="1">
        <p:scale>
          <a:sx n="60" d="100"/>
          <a:sy n="60" d="100"/>
        </p:scale>
        <p:origin x="936" y="72"/>
      </p:cViewPr>
      <p:guideLst/>
    </p:cSldViewPr>
  </p:slideViewPr>
  <p:outlineViewPr>
    <p:cViewPr>
      <p:scale>
        <a:sx n="33" d="100"/>
        <a:sy n="33" d="100"/>
      </p:scale>
      <p:origin x="0" y="-49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2519-8655-4FDC-B696-0A462E500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A9B40-4653-4279-92EB-941C293DC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62ED4-9B7E-43DF-9475-A421E4CB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8A095-9FAA-429A-8435-F7BEFCBF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70E8B-CE8D-491C-87CF-58323C5F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9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55B4-EA57-49C7-9B80-50A5069D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3AD48-C616-44AE-AB49-F7A0D5577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56170-7CAB-4FE1-8533-81FA9C33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34C9-1EFC-4108-B52E-312B07C7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A8CA3-7C90-4D9E-B4B5-DA0046BE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2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57CDB-3458-4E36-B17C-E6E1CFB0B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DA685-C3EA-42D9-8CA5-EEFBA5BF4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939E-EB0E-412C-BB5D-5B55988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74EF5-9EAB-40B7-B19E-E9956DFA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1C56E-B6D1-4228-A834-10631BE5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6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26D0-7833-4465-8B4E-C909F12F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B2E0-0335-4263-A6C6-D70535F9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8F610-55C4-4DBC-9B9D-559BE084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CFC3F-6DBA-48D1-BFF2-D7D18F25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57DF8-1A5D-4FD2-8DE5-FFA65949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4FC3-E2B3-43FD-84EF-343F8BE0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982A8-2A22-492E-AE34-5D160FA8D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7165-6852-479A-AB3D-A08FC8E1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434C6-3EB1-40D2-833B-8F8BC4B2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535C-6F79-477B-87B4-4906D3F2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2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1DDC-B2C7-438E-8A8D-EE1CEFA8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29A3-D208-4E0A-89B1-9D87367C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ECB58-086D-474D-843B-8E7E202F4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996EC-DC51-473B-A86E-440963F2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73CD1-BC5C-49BD-8040-EF151EF9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C8BCB-7100-42E9-A4B3-327869AC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72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90E3-A525-4C65-80B2-ECB9C1AC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4A920-A19A-4661-BB91-7BB68348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17A8C-97D9-4B24-B14A-D42D0306F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CF769-3AA1-4A72-98C9-96387110B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18EBB-3256-4180-8BE3-D6A0E2FAD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DDD0C-C832-4234-A524-AF7E3117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EFA585-EE6E-4E31-8087-25CF0405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6AD0-EAD4-4CF9-B3E7-45237713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94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AF0E-FF78-439F-B428-A28B5D4A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DCF4E-DBC7-4025-9E79-02248F83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0F8E8-32F9-4024-BE45-DF4870E1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5DAB8-58BF-4135-8DFD-D2BC3EDE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5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89340-5611-486C-808F-9A41F89A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21421-CA0A-4F7A-AA14-6EB62552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C5D46-EC41-465F-97E8-699C6B80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63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F5FD-44B3-4258-8591-4A326EFA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D8D64-651F-45C7-9062-5CEB727E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1B9FD-E9BC-41D2-8CF1-E7F5BF30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C8199-286C-44A8-854A-C939C82C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6CA72-A5D7-4877-BAD3-5658DEF1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F5733-0ADD-4714-995C-2F2F720B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92E8-FA08-467F-BDEF-8DEB63FA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E7105-AFEE-4233-B569-6617D13B6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A85FE-1DE5-4010-9C8F-3C6F6DB98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92CB6-2B8B-4DEC-81F2-08503ABD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91D61-D59F-4853-BBF7-62271C0E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3B6D5-EF14-4C4A-9D35-B20AFAE7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5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59705-16C7-4F25-9E83-77BDDD56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0BF0A-0C12-41CE-A285-6D3E4761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DFF5-E5CD-4E3A-A533-EDB4B51EA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CC76-2449-43C7-816C-80E7B7342E2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4A94-E311-49A8-809B-C195671C6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4DE4-E906-4A39-9B06-F3FE8D3DA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F55E-4B76-4235-B3C7-FFF7EA8D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2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89F33707-B3E1-41CB-ABA6-33577D0BF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19" y="206357"/>
            <a:ext cx="9144000" cy="160418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Keeping safe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38399-445D-4F30-9BB2-7B648B085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26" b="59315"/>
          <a:stretch/>
        </p:blipFill>
        <p:spPr>
          <a:xfrm>
            <a:off x="0" y="430209"/>
            <a:ext cx="11914414" cy="1206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4C421-401D-42B3-A57C-A342D212CBE8}"/>
              </a:ext>
            </a:extLst>
          </p:cNvPr>
          <p:cNvSpPr txBox="1">
            <a:spLocks/>
          </p:cNvSpPr>
          <p:nvPr/>
        </p:nvSpPr>
        <p:spPr>
          <a:xfrm>
            <a:off x="2017120" y="4574959"/>
            <a:ext cx="7900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through each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5E154-320F-41D1-B3FE-4FE76465B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1" t="15046" r="33299" b="28327"/>
          <a:stretch/>
        </p:blipFill>
        <p:spPr>
          <a:xfrm>
            <a:off x="183545" y="2035850"/>
            <a:ext cx="1856030" cy="2232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44D18-92E9-4C09-ACE8-10F673A8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90" t="16485" r="37022" b="36431"/>
          <a:stretch/>
        </p:blipFill>
        <p:spPr>
          <a:xfrm>
            <a:off x="1850128" y="2286301"/>
            <a:ext cx="1935174" cy="1751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85990-112B-4BC0-BC71-9C24F70A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61" t="5897" r="33511" b="45352"/>
          <a:stretch/>
        </p:blipFill>
        <p:spPr>
          <a:xfrm>
            <a:off x="3677617" y="2197060"/>
            <a:ext cx="1960506" cy="1910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C4D034-1694-4555-8D8A-59AB60B8F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32" t="11331" r="34744" b="39267"/>
          <a:stretch/>
        </p:blipFill>
        <p:spPr>
          <a:xfrm>
            <a:off x="5481780" y="2285089"/>
            <a:ext cx="1724109" cy="1753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A81517-7467-4C2D-A5D0-BAB22AF8A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30" t="5474" r="38803" b="30680"/>
          <a:stretch/>
        </p:blipFill>
        <p:spPr>
          <a:xfrm>
            <a:off x="7049546" y="2207874"/>
            <a:ext cx="1506626" cy="1834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C635E-D645-48CB-9C81-CF168C041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585" t="6059" r="35017" b="30282"/>
          <a:stretch/>
        </p:blipFill>
        <p:spPr>
          <a:xfrm>
            <a:off x="8526727" y="2213273"/>
            <a:ext cx="1724109" cy="1748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17913C-BC7C-4A0F-9899-FA0EBCBE9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736" t="11006" r="35801" b="38650"/>
          <a:stretch/>
        </p:blipFill>
        <p:spPr>
          <a:xfrm>
            <a:off x="10233365" y="2365566"/>
            <a:ext cx="1870320" cy="1620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9423A-B247-4E0D-A0C8-3C40CFE8B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1" t="15046" r="33299" b="28327"/>
          <a:stretch/>
        </p:blipFill>
        <p:spPr>
          <a:xfrm>
            <a:off x="154100" y="2041249"/>
            <a:ext cx="1856030" cy="223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EE235E-281A-4122-A138-64DD9C48E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90" t="16485" r="37022" b="36431"/>
          <a:stretch/>
        </p:blipFill>
        <p:spPr>
          <a:xfrm>
            <a:off x="1820683" y="2291700"/>
            <a:ext cx="1935174" cy="17513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6C7C43-6CE2-43DB-97A4-412FEF4AA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61" t="5897" r="33511" b="45352"/>
          <a:stretch/>
        </p:blipFill>
        <p:spPr>
          <a:xfrm>
            <a:off x="3648172" y="2202459"/>
            <a:ext cx="1960506" cy="1910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0EF904-D374-4444-8513-874F3A84E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32" t="11331" r="34744" b="39267"/>
          <a:stretch/>
        </p:blipFill>
        <p:spPr>
          <a:xfrm>
            <a:off x="5452335" y="2290488"/>
            <a:ext cx="1724109" cy="17537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0D8AC1-F193-4583-8F1E-2BB3F3E54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330" t="5474" r="38803" b="30680"/>
          <a:stretch/>
        </p:blipFill>
        <p:spPr>
          <a:xfrm>
            <a:off x="7020101" y="2213273"/>
            <a:ext cx="1506626" cy="18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9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E1DD5-5F7B-4271-B865-DA1439F0A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23" y="2608331"/>
            <a:ext cx="8010525" cy="34004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A310ED-7210-49DE-96C9-7BDA3D0F08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86781" y="571636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B90F-1B17-42F4-9487-EB03347B2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1" t="15046" r="33299" b="28327"/>
          <a:stretch/>
        </p:blipFill>
        <p:spPr>
          <a:xfrm>
            <a:off x="5167985" y="375861"/>
            <a:ext cx="1856030" cy="22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6CD1A3-FA13-4F65-85FB-FE04B1C1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4290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talk about sharing personal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33734-9B64-45D7-B866-996F2459A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6" y="685800"/>
            <a:ext cx="8010525" cy="4145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48A8B-915B-4C23-BFFD-85D8260667B1}"/>
              </a:ext>
            </a:extLst>
          </p:cNvPr>
          <p:cNvSpPr txBox="1"/>
          <p:nvPr/>
        </p:nvSpPr>
        <p:spPr>
          <a:xfrm>
            <a:off x="3729394" y="5235872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6771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7B53BA-457F-458B-BB40-BE08AE2BD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8" b="18993"/>
          <a:stretch/>
        </p:blipFill>
        <p:spPr>
          <a:xfrm>
            <a:off x="5745207" y="1344554"/>
            <a:ext cx="5138737" cy="33536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777AF-8280-4C49-BB28-5199CE0CD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371"/>
          <a:stretch/>
        </p:blipFill>
        <p:spPr>
          <a:xfrm>
            <a:off x="625489" y="1319977"/>
            <a:ext cx="3386641" cy="45982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90A779-85F0-4FD6-B8E9-E885735A62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47970" y="5116454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7E8C5-90B2-473E-A5B8-D7283015E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0" t="16485" r="37022" b="36431"/>
          <a:stretch/>
        </p:blipFill>
        <p:spPr>
          <a:xfrm>
            <a:off x="3503120" y="1319977"/>
            <a:ext cx="1307617" cy="118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777AF-8280-4C49-BB28-5199CE0CD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371"/>
          <a:stretch/>
        </p:blipFill>
        <p:spPr>
          <a:xfrm>
            <a:off x="7254991" y="912622"/>
            <a:ext cx="3574219" cy="485290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90A779-85F0-4FD6-B8E9-E885735A62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2790" y="503161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7E8C5-90B2-473E-A5B8-D7283015E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0" t="16485" r="37022" b="36431"/>
          <a:stretch/>
        </p:blipFill>
        <p:spPr>
          <a:xfrm>
            <a:off x="10308522" y="1092471"/>
            <a:ext cx="1307617" cy="1183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E8123-D795-40A3-8786-06DAFFA1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69" y="1303170"/>
            <a:ext cx="53911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79C551-395E-452C-990C-726F7B7EB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26" y="1226171"/>
            <a:ext cx="7498373" cy="35490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16929F-28F6-4D8B-B4AF-8353E62348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039" y="550391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B98D5-0829-4306-A2B8-17FB4C193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371"/>
          <a:stretch/>
        </p:blipFill>
        <p:spPr>
          <a:xfrm>
            <a:off x="7861299" y="1002546"/>
            <a:ext cx="3574219" cy="4852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27E0D-6960-425F-A151-1405C2629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90" t="16485" r="37022" b="36431"/>
          <a:stretch/>
        </p:blipFill>
        <p:spPr>
          <a:xfrm>
            <a:off x="9970793" y="383034"/>
            <a:ext cx="1858281" cy="15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ABBB7B-D89A-4C55-9FA1-6BE896B4A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477943"/>
            <a:ext cx="8001000" cy="30765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4FDDD9-3E05-44E8-A57D-467977E98B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54360" y="5554518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AC400-73F3-4BDC-9425-4A480E67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0" t="16485" r="37022" b="36431"/>
          <a:stretch/>
        </p:blipFill>
        <p:spPr>
          <a:xfrm>
            <a:off x="5128413" y="559101"/>
            <a:ext cx="1935174" cy="17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608661-B42A-47CF-9C77-13501153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393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talk about banter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E52A3A-5567-428B-9E80-3A1F34A88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444500"/>
            <a:ext cx="7518400" cy="4866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64742-BE67-43CF-B41A-14EB019EFA29}"/>
              </a:ext>
            </a:extLst>
          </p:cNvPr>
          <p:cNvSpPr txBox="1"/>
          <p:nvPr/>
        </p:nvSpPr>
        <p:spPr>
          <a:xfrm>
            <a:off x="3593718" y="5310668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9366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21BC2-0329-4A4B-BB98-422490462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60" b="16297"/>
          <a:stretch/>
        </p:blipFill>
        <p:spPr>
          <a:xfrm>
            <a:off x="4913485" y="1383104"/>
            <a:ext cx="5437255" cy="3773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1D1199-76B7-4E36-B8B0-CE66C9CE4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46"/>
          <a:stretch/>
        </p:blipFill>
        <p:spPr>
          <a:xfrm>
            <a:off x="474451" y="899410"/>
            <a:ext cx="2175298" cy="54691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8929C7-EC10-4724-87DA-7EAA9FA22D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09998" y="5411788"/>
            <a:ext cx="529450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CC7DB-3EEF-4616-86D9-E072CB156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61" t="5897" r="33511" b="45352"/>
          <a:stretch/>
        </p:blipFill>
        <p:spPr>
          <a:xfrm>
            <a:off x="2703281" y="277110"/>
            <a:ext cx="1856608" cy="180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82FA03-308A-4DF6-B1C5-AA179028F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58" b="29073"/>
          <a:stretch/>
        </p:blipFill>
        <p:spPr>
          <a:xfrm>
            <a:off x="1429270" y="1335678"/>
            <a:ext cx="4832350" cy="3134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7197BF-8532-475B-A2F8-D5C74D184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38"/>
          <a:stretch/>
        </p:blipFill>
        <p:spPr>
          <a:xfrm>
            <a:off x="7162800" y="606065"/>
            <a:ext cx="2442258" cy="582024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A57270-01B5-4058-808F-1F04379ADD1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8822" y="5361542"/>
            <a:ext cx="503707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B4AEE-8918-450C-BDC0-079176146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9605058" y="606065"/>
            <a:ext cx="1960506" cy="19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A4B30-5066-45A4-A25E-E3830C02D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537" b="12125"/>
          <a:stretch/>
        </p:blipFill>
        <p:spPr>
          <a:xfrm>
            <a:off x="1672853" y="1131048"/>
            <a:ext cx="3787775" cy="3624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56AFDA-AE85-45F9-922C-0AA4C0936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73"/>
          <a:stretch/>
        </p:blipFill>
        <p:spPr>
          <a:xfrm>
            <a:off x="6731374" y="747416"/>
            <a:ext cx="2325969" cy="53953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D8B11E-9FD7-43B5-8077-CE6F5145C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0653" y="5465342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8C343-5088-4372-A81D-CACDBEF4E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9347836" y="429916"/>
            <a:ext cx="1960506" cy="19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8943DD-8321-476B-B96C-306BB1F1C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09" b="45482"/>
          <a:stretch/>
        </p:blipFill>
        <p:spPr>
          <a:xfrm>
            <a:off x="102054" y="196648"/>
            <a:ext cx="6809013" cy="3542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1290FB-CD6C-480B-9FA0-D6AD810CB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85" r="10827" b="15368"/>
          <a:stretch/>
        </p:blipFill>
        <p:spPr>
          <a:xfrm>
            <a:off x="8477250" y="314150"/>
            <a:ext cx="3177855" cy="54994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A8155A-D216-4FAF-BC28-F0D3C628DC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895" y="5655792"/>
            <a:ext cx="473321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043BF-7DDB-4D44-9612-8CC94CD2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9"/>
          <a:stretch/>
        </p:blipFill>
        <p:spPr>
          <a:xfrm>
            <a:off x="536895" y="3739243"/>
            <a:ext cx="7278460" cy="1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6FAAD7-04F1-4F14-B9BB-137DB358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47" b="26454"/>
          <a:stretch/>
        </p:blipFill>
        <p:spPr>
          <a:xfrm>
            <a:off x="5405072" y="1374895"/>
            <a:ext cx="5400675" cy="329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7124DE-ED21-44E2-BEBC-E389B9749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" r="77490"/>
          <a:stretch/>
        </p:blipFill>
        <p:spPr>
          <a:xfrm>
            <a:off x="770201" y="305323"/>
            <a:ext cx="2117113" cy="587957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D79003-42BA-411C-831A-F282493EB2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38804" y="4959885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D9026-125A-4ACF-BAEB-CA196C47E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3229307" y="187198"/>
            <a:ext cx="1960506" cy="19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74EC28-1214-428B-B4BB-AE2F01FA0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12" y="2484086"/>
            <a:ext cx="7877175" cy="3162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805984-6EEE-461C-82F5-A69819F6CF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53894" y="538477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6EDF0-8736-4F24-B185-4A85A41A6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5115747" y="421497"/>
            <a:ext cx="1960506" cy="19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2C4B46-CFF3-47CB-A551-E851AF03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560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talk about bullying online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63C09A-8C13-4A6F-BB57-6708C243B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1" y="292100"/>
            <a:ext cx="7444364" cy="4760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D332CC-9981-499C-A321-60F30514221D}"/>
              </a:ext>
            </a:extLst>
          </p:cNvPr>
          <p:cNvSpPr txBox="1"/>
          <p:nvPr/>
        </p:nvSpPr>
        <p:spPr>
          <a:xfrm>
            <a:off x="3451078" y="5548362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6530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550FF-280D-4B75-832A-F48C879C8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392" b="69547"/>
          <a:stretch/>
        </p:blipFill>
        <p:spPr>
          <a:xfrm>
            <a:off x="1166798" y="406500"/>
            <a:ext cx="10053820" cy="1726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C41DC-BC0F-4381-81AB-327BFBB55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9" t="27315" r="35461"/>
          <a:stretch/>
        </p:blipFill>
        <p:spPr>
          <a:xfrm>
            <a:off x="3733801" y="2106149"/>
            <a:ext cx="2491880" cy="34818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06E5023-E40E-48B5-9D2C-271794BB9F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37116" y="5865316"/>
            <a:ext cx="511318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CC763-E173-441E-96E8-886BD9CB9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6003721" y="2231783"/>
            <a:ext cx="1479674" cy="15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ADF61B-D3DD-4BC3-9162-524775049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573" b="59145"/>
          <a:stretch/>
        </p:blipFill>
        <p:spPr>
          <a:xfrm>
            <a:off x="986563" y="685800"/>
            <a:ext cx="5362104" cy="19537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5917B0-43A9-4ABF-9595-6BCA1643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0" t="42172" r="31797"/>
          <a:stretch/>
        </p:blipFill>
        <p:spPr>
          <a:xfrm>
            <a:off x="1109883" y="2852853"/>
            <a:ext cx="4768980" cy="2662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9DD32-1068-4814-B6E4-5E0721C2F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03" b="6599"/>
          <a:stretch/>
        </p:blipFill>
        <p:spPr>
          <a:xfrm>
            <a:off x="8524386" y="447069"/>
            <a:ext cx="3020066" cy="57251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CA5D51E-E560-4CBD-B8A4-60BE668AF9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1484" y="564898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62B60-1236-466E-BC9B-A4DD89CE5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7099300" y="784407"/>
            <a:ext cx="1627357" cy="14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7FA41-1BBD-44A0-B05D-0EE3456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6" b="19736"/>
          <a:stretch/>
        </p:blipFill>
        <p:spPr>
          <a:xfrm>
            <a:off x="5420518" y="758258"/>
            <a:ext cx="5247482" cy="3683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EFFBA4-3C34-4301-BB32-EAE60BA02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7" t="78875" r="8640"/>
          <a:stretch/>
        </p:blipFill>
        <p:spPr>
          <a:xfrm>
            <a:off x="5318918" y="4461951"/>
            <a:ext cx="4686251" cy="985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1843E-A89D-4921-B286-FF8F6350D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" r="71166"/>
          <a:stretch/>
        </p:blipFill>
        <p:spPr>
          <a:xfrm>
            <a:off x="927100" y="758258"/>
            <a:ext cx="2544673" cy="566387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5325A66-A782-49E9-AE84-48DE10BB26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20518" y="5576522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524FD-2F08-439E-87A7-32FDF191D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3708354" y="758258"/>
            <a:ext cx="1431974" cy="14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B72FA-FCF8-4F12-8DC1-0F69C9584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2281091"/>
            <a:ext cx="7962900" cy="32670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9D37A5-A9A8-42B3-8F09-0024376688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4" y="566072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6C214-E707-45FA-9971-06B21DC67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5233945" y="527359"/>
            <a:ext cx="1724109" cy="17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242FF2-D9A2-4924-8B4B-9D61BBF77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364289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look at talking to people online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FE35E-F1F8-42C9-B85D-7D9C9E870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58800"/>
            <a:ext cx="8572500" cy="452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5D2F44-C3E7-4892-BD68-164306D44031}"/>
              </a:ext>
            </a:extLst>
          </p:cNvPr>
          <p:cNvSpPr txBox="1"/>
          <p:nvPr/>
        </p:nvSpPr>
        <p:spPr>
          <a:xfrm>
            <a:off x="3627794" y="5402248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32464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B7852-66C5-440A-8922-0A0FB6B6F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9" b="40127"/>
          <a:stretch/>
        </p:blipFill>
        <p:spPr>
          <a:xfrm>
            <a:off x="5865605" y="1309731"/>
            <a:ext cx="5316537" cy="2674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7CD22-2F26-452B-AF9B-6A2EEA5FE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072"/>
          <a:stretch/>
        </p:blipFill>
        <p:spPr>
          <a:xfrm>
            <a:off x="431800" y="508501"/>
            <a:ext cx="2794000" cy="627892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81F2D3-B372-4985-8C04-1E5127B44AE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57269" y="502504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find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6B565-CEE4-4479-9D5F-376B3F341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3498154" y="865187"/>
            <a:ext cx="1569146" cy="19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7417E-48CE-4F33-B8AC-F504B393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95" b="16156"/>
          <a:stretch/>
        </p:blipFill>
        <p:spPr>
          <a:xfrm>
            <a:off x="1066141" y="1124868"/>
            <a:ext cx="5296813" cy="3790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25563-790A-4FC5-842F-BB9A9B9C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94"/>
          <a:stretch/>
        </p:blipFill>
        <p:spPr>
          <a:xfrm>
            <a:off x="8981787" y="500159"/>
            <a:ext cx="2785433" cy="58576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4CE924-5944-446E-8890-9F6CFE6243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3169" y="5209912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7006-5DF5-4F8A-813A-246A5C427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580654" y="795337"/>
            <a:ext cx="1244137" cy="1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3BC913-76F9-4BF5-8829-1089497A7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7" r="7887" b="8222"/>
          <a:stretch/>
        </p:blipFill>
        <p:spPr>
          <a:xfrm>
            <a:off x="1344103" y="0"/>
            <a:ext cx="9158914" cy="53994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78E06B-29E1-499D-B54D-9A21E18335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955" y="5680471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</a:t>
            </a:r>
          </a:p>
        </p:txBody>
      </p:sp>
    </p:spTree>
    <p:extLst>
      <p:ext uri="{BB962C8B-B14F-4D97-AF65-F5344CB8AC3E}">
        <p14:creationId xmlns:p14="http://schemas.microsoft.com/office/powerpoint/2010/main" val="28502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850A7-2D65-45EC-B01B-7CFC6AB2B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586" b="75864"/>
          <a:stretch/>
        </p:blipFill>
        <p:spPr>
          <a:xfrm>
            <a:off x="5045030" y="1828225"/>
            <a:ext cx="5153070" cy="127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8AF6A6-06C2-438B-A08F-932C04B91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92"/>
          <a:stretch/>
        </p:blipFill>
        <p:spPr>
          <a:xfrm>
            <a:off x="426652" y="852911"/>
            <a:ext cx="2653845" cy="55058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D806FF-D859-4056-A84E-3E7DE9BB87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60930" y="4514093"/>
            <a:ext cx="55086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1BED8-78BF-416A-B41D-FDD2F91B5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3194797" y="1050417"/>
            <a:ext cx="1256653" cy="15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7417E-48CE-4F33-B8AC-F504B393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95" b="16156"/>
          <a:stretch/>
        </p:blipFill>
        <p:spPr>
          <a:xfrm>
            <a:off x="1203169" y="1124868"/>
            <a:ext cx="5580798" cy="3993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825563-790A-4FC5-842F-BB9A9B9CD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94"/>
          <a:stretch/>
        </p:blipFill>
        <p:spPr>
          <a:xfrm>
            <a:off x="8981787" y="500159"/>
            <a:ext cx="2785433" cy="58576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4CE924-5944-446E-8890-9F6CFE6243A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2790" y="527331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7006-5DF5-4F8A-813A-246A5C427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580654" y="795337"/>
            <a:ext cx="1244137" cy="1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2AED1-C6C9-4059-BBBC-4A2D4B368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1" t="1" b="62675"/>
          <a:stretch/>
        </p:blipFill>
        <p:spPr>
          <a:xfrm>
            <a:off x="5065604" y="1147663"/>
            <a:ext cx="6308472" cy="1989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55BF3D-366E-42EC-855A-37FCEB54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330"/>
          <a:stretch/>
        </p:blipFill>
        <p:spPr>
          <a:xfrm>
            <a:off x="370966" y="516859"/>
            <a:ext cx="2677034" cy="55791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E28E35-2AA0-4BEF-A218-9C39B9DF5E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09446" y="3473831"/>
            <a:ext cx="538664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accept their friend request?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8DDC3-2DB8-467C-AD09-922CB2D64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30" t="5474" r="38803" b="30680"/>
          <a:stretch/>
        </p:blipFill>
        <p:spPr>
          <a:xfrm>
            <a:off x="3160312" y="830262"/>
            <a:ext cx="1375103" cy="1674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3E6A8-AC2F-47A0-A3D6-E5A700A7AE1D}"/>
              </a:ext>
            </a:extLst>
          </p:cNvPr>
          <p:cNvSpPr txBox="1"/>
          <p:nvPr/>
        </p:nvSpPr>
        <p:spPr>
          <a:xfrm>
            <a:off x="5509446" y="4748706"/>
            <a:ext cx="531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for the next slide to find out</a:t>
            </a:r>
          </a:p>
        </p:txBody>
      </p:sp>
    </p:spTree>
    <p:extLst>
      <p:ext uri="{BB962C8B-B14F-4D97-AF65-F5344CB8AC3E}">
        <p14:creationId xmlns:p14="http://schemas.microsoft.com/office/powerpoint/2010/main" val="34359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6E26F4-33E5-4F25-9FA9-01A71FE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65" b="32801"/>
          <a:stretch/>
        </p:blipFill>
        <p:spPr>
          <a:xfrm>
            <a:off x="737883" y="1206501"/>
            <a:ext cx="5623691" cy="327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2B39D-F4D7-4448-B2BA-8D52C7EC9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55"/>
          <a:stretch/>
        </p:blipFill>
        <p:spPr>
          <a:xfrm>
            <a:off x="8742160" y="762000"/>
            <a:ext cx="2971334" cy="56712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B6B819-B5FF-4B2E-BAD1-4F34E60650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43794" y="512827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7B750-B01E-4E10-A03F-E198D462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307525" y="1076237"/>
            <a:ext cx="1276282" cy="15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2B39D-F4D7-4448-B2BA-8D52C7EC9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55"/>
          <a:stretch/>
        </p:blipFill>
        <p:spPr>
          <a:xfrm>
            <a:off x="8742160" y="762000"/>
            <a:ext cx="2971334" cy="56712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B6B819-B5FF-4B2E-BAD1-4F34E60650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8394" y="5520153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7B750-B01E-4E10-A03F-E198D462D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307525" y="1076237"/>
            <a:ext cx="1276282" cy="1554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AE59C-F7FC-4AED-90B3-62A4A8DF6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17" b="17246"/>
          <a:stretch/>
        </p:blipFill>
        <p:spPr>
          <a:xfrm>
            <a:off x="515115" y="1076237"/>
            <a:ext cx="5923683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1EB423-CF00-4D67-B7D4-17D8E2AA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0" b="70896"/>
          <a:stretch/>
        </p:blipFill>
        <p:spPr>
          <a:xfrm>
            <a:off x="5115671" y="1596699"/>
            <a:ext cx="6124234" cy="15137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86639-B69F-4209-AFDB-1BD6BB39F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428"/>
          <a:stretch/>
        </p:blipFill>
        <p:spPr>
          <a:xfrm>
            <a:off x="419508" y="583503"/>
            <a:ext cx="2394802" cy="56909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A75A8BF-C3EF-4BFF-BF56-806C292D4F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24923" y="5123681"/>
            <a:ext cx="5166877" cy="5186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10129-774A-4098-A8B2-340C09649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30" t="5474" r="38803" b="30680"/>
          <a:stretch/>
        </p:blipFill>
        <p:spPr>
          <a:xfrm>
            <a:off x="3291019" y="835237"/>
            <a:ext cx="1243111" cy="15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18EDC4-3562-431A-A998-78E1B2348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90" b="17445"/>
          <a:stretch/>
        </p:blipFill>
        <p:spPr>
          <a:xfrm>
            <a:off x="5273244" y="1173162"/>
            <a:ext cx="5661455" cy="3996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B5E2B5-98AC-4F97-94D1-F9717A52B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99"/>
          <a:stretch/>
        </p:blipFill>
        <p:spPr>
          <a:xfrm>
            <a:off x="383200" y="484045"/>
            <a:ext cx="3119802" cy="6104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B0BEFE-4FB8-4E75-B3F8-C283499B76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2684" y="529800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9F074-E63A-409A-B7DB-726D28E47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30" t="5474" r="38803" b="30680"/>
          <a:stretch/>
        </p:blipFill>
        <p:spPr>
          <a:xfrm>
            <a:off x="3321925" y="877745"/>
            <a:ext cx="1335755" cy="16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FFE75-3015-4CC3-8E1B-1CB9462F7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7" b="55461"/>
          <a:stretch/>
        </p:blipFill>
        <p:spPr>
          <a:xfrm>
            <a:off x="895193" y="1667980"/>
            <a:ext cx="5556408" cy="214306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4CDC08-E58D-41EC-8E62-9DCD58547A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6538" y="5190020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5C60A-63AF-44E7-ABD8-99637E406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7041399" y="1429678"/>
            <a:ext cx="1242301" cy="1512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6FB23-5957-4DED-92F5-2DCF6C1BA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55"/>
          <a:stretch/>
        </p:blipFill>
        <p:spPr>
          <a:xfrm>
            <a:off x="8742160" y="762000"/>
            <a:ext cx="2971334" cy="56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3F398-5ECF-46AA-B481-A4ADF5A3D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443069"/>
            <a:ext cx="7905750" cy="29527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104D70-E729-4FDB-AC11-AF44342BE0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50041" y="5591888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7B317-911F-441B-A2C1-5A099296B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5210020" y="544879"/>
            <a:ext cx="1506626" cy="18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DEA5A7-648E-4F33-81AB-02C18F49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90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talk about sharing feelings online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8D2D39-AECE-41CC-B0C9-DFFA855F8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55601"/>
            <a:ext cx="7461250" cy="469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4DA97-45EF-47EC-A392-B7249F9B59DC}"/>
              </a:ext>
            </a:extLst>
          </p:cNvPr>
          <p:cNvSpPr txBox="1"/>
          <p:nvPr/>
        </p:nvSpPr>
        <p:spPr>
          <a:xfrm>
            <a:off x="3729395" y="5543913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Click for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2247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EEAE-0A50-4B2A-971B-057C2A15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51" y="440728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Lets look at passwords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042BF5-A1A0-4553-8B9D-305BF065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4" t="8935" r="17484" b="7225"/>
          <a:stretch/>
        </p:blipFill>
        <p:spPr>
          <a:xfrm>
            <a:off x="2170594" y="0"/>
            <a:ext cx="7632700" cy="56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8E0D94-E13E-4A02-80A7-581AA90F36A1}"/>
              </a:ext>
            </a:extLst>
          </p:cNvPr>
          <p:cNvSpPr txBox="1">
            <a:spLocks/>
          </p:cNvSpPr>
          <p:nvPr/>
        </p:nvSpPr>
        <p:spPr>
          <a:xfrm>
            <a:off x="3729395" y="5864997"/>
            <a:ext cx="473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AE8BF-8C67-4599-9E44-5FB0764B1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4" b="12462"/>
          <a:stretch/>
        </p:blipFill>
        <p:spPr>
          <a:xfrm>
            <a:off x="5285064" y="1577974"/>
            <a:ext cx="5314950" cy="3702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194B9-EEC1-4E1A-975F-7182AFEAB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663"/>
          <a:stretch/>
        </p:blipFill>
        <p:spPr>
          <a:xfrm>
            <a:off x="355601" y="192030"/>
            <a:ext cx="2933926" cy="64739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AC8705-EB1E-48A0-B8C2-7ED37E2F735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9768" y="5280024"/>
            <a:ext cx="531495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7D1B4-B7A6-42C2-90FE-882C4F7B3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3134278" y="697454"/>
            <a:ext cx="1552021" cy="15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6275E-3707-47ED-8705-1AD389B8E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22" b="17179"/>
          <a:stretch/>
        </p:blipFill>
        <p:spPr>
          <a:xfrm>
            <a:off x="934878" y="1349331"/>
            <a:ext cx="5413375" cy="3589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690A4F-7788-4A5D-B953-96A0B1EC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84"/>
          <a:stretch/>
        </p:blipFill>
        <p:spPr>
          <a:xfrm>
            <a:off x="9002709" y="451249"/>
            <a:ext cx="2746842" cy="61717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674342-0E20-4908-B0A6-0052602A2E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31963" y="5091461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23C94-FA27-46B0-A6FF-4774F441D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7856296" y="1079927"/>
            <a:ext cx="1427403" cy="14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B1D5C-B030-4DB5-B850-B02EE2E33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0" b="14673"/>
          <a:stretch/>
        </p:blipFill>
        <p:spPr>
          <a:xfrm>
            <a:off x="5469377" y="1082704"/>
            <a:ext cx="5416550" cy="3803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B2C89-E2FA-46FF-87A5-1083972C0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7" r="70719" b="8287"/>
          <a:stretch/>
        </p:blipFill>
        <p:spPr>
          <a:xfrm>
            <a:off x="1013738" y="558800"/>
            <a:ext cx="2402561" cy="54990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367187-7DE7-4256-8AEC-2D43A882F1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0" y="525207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2D910-849A-4313-B7C2-87BFBE9C0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3420449" y="884238"/>
            <a:ext cx="1508200" cy="1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E86CE4-C293-41A7-9384-AE2966C95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2247900"/>
            <a:ext cx="7915275" cy="33845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80AD59-691F-4968-B925-A5010AE2B3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73111" y="560405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D6CA6-117B-474B-AD96-2EC31519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5015607" y="351346"/>
            <a:ext cx="1724109" cy="17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1B300C-8CFA-478F-BA8A-7A9C54D6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66700"/>
            <a:ext cx="8115299" cy="5130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9E5D36E-7D25-41F6-8D13-41844D9654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9177" y="5566227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6815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90E326-1FB3-4CD6-885B-9A3894C7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b="41973"/>
          <a:stretch/>
        </p:blipFill>
        <p:spPr>
          <a:xfrm>
            <a:off x="5578180" y="1590675"/>
            <a:ext cx="5111750" cy="2409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1DB5A-0BA8-4504-A2B6-3BF9C1DC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" r="70306"/>
          <a:stretch/>
        </p:blipFill>
        <p:spPr>
          <a:xfrm>
            <a:off x="635538" y="660400"/>
            <a:ext cx="2336262" cy="55678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E27E64-6C1E-4AD4-BA5A-CD4F091365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67450" y="4744105"/>
            <a:ext cx="526885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845DF-4E86-4478-B159-86D5DC3CB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36" t="11006" r="35801" b="38650"/>
          <a:stretch/>
        </p:blipFill>
        <p:spPr>
          <a:xfrm>
            <a:off x="3060895" y="780283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FA1D9-5B3C-474E-A487-D306792F6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61" b="20833"/>
          <a:stretch/>
        </p:blipFill>
        <p:spPr>
          <a:xfrm>
            <a:off x="862012" y="1160557"/>
            <a:ext cx="5233988" cy="337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D6291-45FF-4014-91BE-6C050B6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07"/>
          <a:stretch/>
        </p:blipFill>
        <p:spPr>
          <a:xfrm>
            <a:off x="9318164" y="505638"/>
            <a:ext cx="2480136" cy="59205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5C9D7B-B46F-4A78-A6AE-07E63A3828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2401" y="5174223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E6DE0F-DD08-4038-BEE3-13793A4E7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36" t="11006" r="35801" b="38650"/>
          <a:stretch/>
        </p:blipFill>
        <p:spPr>
          <a:xfrm>
            <a:off x="7336733" y="611775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4C1041-2B9A-4C04-9673-F5F61CDB8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22" b="60025"/>
          <a:stretch/>
        </p:blipFill>
        <p:spPr>
          <a:xfrm>
            <a:off x="5180434" y="1797616"/>
            <a:ext cx="5842332" cy="1923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D3FFC-4C83-4C12-88C4-EB26EFE68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" r="68903"/>
          <a:stretch/>
        </p:blipFill>
        <p:spPr>
          <a:xfrm>
            <a:off x="643687" y="682172"/>
            <a:ext cx="2514011" cy="575672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559D6D-B5DF-454D-88F3-4EA62DD3DE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91146" y="5041153"/>
            <a:ext cx="518955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9910F-3977-4D2B-874F-E44B0516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6" t="11006" r="35801" b="38650"/>
          <a:stretch/>
        </p:blipFill>
        <p:spPr>
          <a:xfrm>
            <a:off x="2899074" y="682172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9F5AF-BBCA-489D-A5C3-03DEB9C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78" b="16222"/>
          <a:stretch/>
        </p:blipFill>
        <p:spPr>
          <a:xfrm>
            <a:off x="1063054" y="1138019"/>
            <a:ext cx="5373688" cy="3590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9F3B75-08AC-4972-86D4-725839442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07"/>
          <a:stretch/>
        </p:blipFill>
        <p:spPr>
          <a:xfrm>
            <a:off x="8938689" y="854383"/>
            <a:ext cx="2770659" cy="56353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D6E684-EB2D-4E57-B2E7-959FB78BE1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9607" y="5064234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B4EAF-E5CE-4D51-A54A-F896F7975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6" t="11006" r="35801" b="38650"/>
          <a:stretch/>
        </p:blipFill>
        <p:spPr>
          <a:xfrm>
            <a:off x="7270724" y="698609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4430E-6D9B-4B58-A794-D0688C4B1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0" b="47748"/>
          <a:stretch/>
        </p:blipFill>
        <p:spPr>
          <a:xfrm>
            <a:off x="4992923" y="1474681"/>
            <a:ext cx="6649932" cy="27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41FB8-AE67-43A5-A659-000E5E98F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14" r="66798"/>
          <a:stretch/>
        </p:blipFill>
        <p:spPr>
          <a:xfrm>
            <a:off x="549145" y="493085"/>
            <a:ext cx="2282499" cy="56537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955DB92-E30D-47C6-B799-35F36A0441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28734" y="4955507"/>
            <a:ext cx="5126565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8A8C6-FB45-4A3B-A2FC-8CB77E218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36" t="11006" r="35801" b="38650"/>
          <a:stretch/>
        </p:blipFill>
        <p:spPr>
          <a:xfrm>
            <a:off x="3048815" y="645485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833210-74FB-4221-9039-35BF6BE57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5" r="16275" b="82935"/>
          <a:stretch/>
        </p:blipFill>
        <p:spPr>
          <a:xfrm>
            <a:off x="5269495" y="1320782"/>
            <a:ext cx="4408457" cy="796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698D6F-E54A-4BC4-B4D6-13B05E0F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" r="71200"/>
          <a:stretch/>
        </p:blipFill>
        <p:spPr>
          <a:xfrm>
            <a:off x="538843" y="326571"/>
            <a:ext cx="3184746" cy="63452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1319C7-1277-4D9B-A029-DD400BFD6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054" y="3429000"/>
            <a:ext cx="1859441" cy="223132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5545CA2-817D-493E-9259-7D9C8E6F6A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69495" y="5013998"/>
            <a:ext cx="638366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</a:t>
            </a:r>
          </a:p>
        </p:txBody>
      </p:sp>
    </p:spTree>
    <p:extLst>
      <p:ext uri="{BB962C8B-B14F-4D97-AF65-F5344CB8AC3E}">
        <p14:creationId xmlns:p14="http://schemas.microsoft.com/office/powerpoint/2010/main" val="11399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65EF-70FF-4B58-85DE-9D934B86F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487" y="2148441"/>
            <a:ext cx="8039100" cy="3124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4A8739-0FC5-4E42-9A1F-DAAA8F4D57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44363" y="525182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64884-CEB2-40EC-A551-77DD74D2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6" t="11006" r="35801" b="38650"/>
          <a:stretch/>
        </p:blipFill>
        <p:spPr>
          <a:xfrm>
            <a:off x="5003877" y="527657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66D8B4-69C1-4F9E-8CA4-756A4C50C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03"/>
          <a:stretch/>
        </p:blipFill>
        <p:spPr>
          <a:xfrm>
            <a:off x="2416175" y="761999"/>
            <a:ext cx="6877050" cy="14597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277D80-DB03-4B7A-9668-FEEE69BD64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34576" y="5704674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DEB15-DDFC-4CAF-9F18-050467E02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"/>
          <a:stretch/>
        </p:blipFill>
        <p:spPr>
          <a:xfrm>
            <a:off x="2416174" y="4255286"/>
            <a:ext cx="7278460" cy="1247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F6F92-A1FF-45D0-9794-7FBF088CC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9"/>
          <a:stretch/>
        </p:blipFill>
        <p:spPr>
          <a:xfrm>
            <a:off x="2416175" y="2682379"/>
            <a:ext cx="7278460" cy="1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735F02-6CB2-4EE9-BEB7-94593DC7F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814" y="1814512"/>
            <a:ext cx="7653585" cy="34813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ED7B27-7F9B-4AF5-AB42-6222ABB132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824057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E1D76-001F-4D85-A937-7FABCF6D3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0" t="15046" r="37314" b="28327"/>
          <a:stretch/>
        </p:blipFill>
        <p:spPr>
          <a:xfrm>
            <a:off x="5539202" y="306073"/>
            <a:ext cx="1318194" cy="18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6C625-D7CE-4E3D-A29E-29DCA1BFF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1657350"/>
            <a:ext cx="6543675" cy="39687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91BE96-5E4E-4981-8482-B8EEDA0431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799702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F93A9-AC66-4D29-9D49-229C12B8D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0" t="16485" r="37022" b="36431"/>
          <a:stretch/>
        </p:blipFill>
        <p:spPr>
          <a:xfrm>
            <a:off x="5257035" y="472648"/>
            <a:ext cx="1677927" cy="15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A6F05-AB1C-4D07-BFF0-BA8021274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62" y="1706730"/>
            <a:ext cx="7153275" cy="37669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BA1CAF-B14F-4E5F-A860-4CF3455B05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783285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42EF5-F43F-4930-AB50-558592D60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61" t="5897" r="33511" b="45352"/>
          <a:stretch/>
        </p:blipFill>
        <p:spPr>
          <a:xfrm>
            <a:off x="5243852" y="143296"/>
            <a:ext cx="1704290" cy="16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42493-A759-4427-8577-BF6546E88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32" y="1436800"/>
            <a:ext cx="6815135" cy="39843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05ABD2-61A1-4B9F-9071-E0501EB9A9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67349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3E394-023D-486A-84FD-C09EC645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2" t="11331" r="34744" b="39267"/>
          <a:stretch/>
        </p:blipFill>
        <p:spPr>
          <a:xfrm>
            <a:off x="5233944" y="410150"/>
            <a:ext cx="1724109" cy="154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CAF2B-4C65-49BB-A390-0F027BDFE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2"/>
          <a:stretch/>
        </p:blipFill>
        <p:spPr>
          <a:xfrm>
            <a:off x="2243137" y="1702593"/>
            <a:ext cx="7705725" cy="37838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756148-9E53-4A0B-8019-4D1B56AD08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4" y="5856121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8B0B4-13EC-46B8-9243-3556328E3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30" t="5474" r="38803" b="30680"/>
          <a:stretch/>
        </p:blipFill>
        <p:spPr>
          <a:xfrm>
            <a:off x="5342686" y="295423"/>
            <a:ext cx="1506626" cy="18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1452F-F315-4C25-A314-F37A0140A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15610"/>
            <a:ext cx="7696200" cy="38326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98E70F-0EE7-405D-ADC2-1828E706BD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822819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DDBDA-0F21-4BB6-984F-06CD8A89B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85" t="6059" r="35017" b="30282"/>
          <a:stretch/>
        </p:blipFill>
        <p:spPr>
          <a:xfrm>
            <a:off x="5359781" y="335559"/>
            <a:ext cx="1594694" cy="16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14784-1D1C-4BB3-8D68-21BB230D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568042"/>
            <a:ext cx="7981950" cy="39183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BC776F-63EE-46D1-BB48-98453516FD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32595" y="5775786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BC43B-EA71-49C0-A4A7-770D2316E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36" t="11006" r="35801" b="38650"/>
          <a:stretch/>
        </p:blipFill>
        <p:spPr>
          <a:xfrm>
            <a:off x="5160840" y="399836"/>
            <a:ext cx="1870320" cy="16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77F908-5900-4653-8D87-24A1071D6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" t="72961" b="1526"/>
          <a:stretch/>
        </p:blipFill>
        <p:spPr>
          <a:xfrm>
            <a:off x="2797969" y="4241326"/>
            <a:ext cx="6596062" cy="10157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876D3C-E468-4C40-8420-E0C53F0078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9395" y="5445547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83C90-B208-4EA7-84E6-61CC46830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" t="5493" b="73297"/>
          <a:stretch/>
        </p:blipFill>
        <p:spPr>
          <a:xfrm>
            <a:off x="2632869" y="753509"/>
            <a:ext cx="6596062" cy="844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38760-96B5-4AB9-BD7C-37F09BD29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3186112"/>
            <a:ext cx="7538130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F8100-6E95-4689-9C53-1E95081C5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9"/>
          <a:stretch/>
        </p:blipFill>
        <p:spPr>
          <a:xfrm>
            <a:off x="2456770" y="1515910"/>
            <a:ext cx="7278460" cy="1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7A085-E9B7-4AD8-9495-FC6E2F0A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68" b="17959"/>
          <a:stretch/>
        </p:blipFill>
        <p:spPr>
          <a:xfrm>
            <a:off x="228924" y="721088"/>
            <a:ext cx="6264584" cy="4509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1FBD1-E5B9-4389-A575-D61363A00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1" r="8701" b="2149"/>
          <a:stretch/>
        </p:blipFill>
        <p:spPr>
          <a:xfrm>
            <a:off x="9213130" y="74757"/>
            <a:ext cx="2978870" cy="663628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98FF27-1442-4F2A-8B80-2C4938770E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0660" y="5613692"/>
            <a:ext cx="453821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C7907-55DE-473D-AE61-EDA6760E8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0" t="15046" r="37314" b="28327"/>
          <a:stretch/>
        </p:blipFill>
        <p:spPr>
          <a:xfrm>
            <a:off x="7938518" y="3026450"/>
            <a:ext cx="1573782" cy="22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3AD7-9BEE-4514-89EC-91BE343E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766" y="1473075"/>
            <a:ext cx="8351834" cy="8381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are here to help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A78F6-9BB4-4AA4-A962-71446BCE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832"/>
          <a:stretch/>
        </p:blipFill>
        <p:spPr>
          <a:xfrm>
            <a:off x="2551800" y="266700"/>
            <a:ext cx="7088400" cy="4511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528251-5437-4779-9188-80948292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9"/>
          <a:stretch/>
        </p:blipFill>
        <p:spPr>
          <a:xfrm>
            <a:off x="2456769" y="4777879"/>
            <a:ext cx="7278460" cy="1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9A30A-234A-4DEC-AA02-3D0EB74E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0" r="9576" b="68982"/>
          <a:stretch/>
        </p:blipFill>
        <p:spPr>
          <a:xfrm>
            <a:off x="5109692" y="1270137"/>
            <a:ext cx="5675034" cy="1784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C1C58-3757-4B4A-B216-E664E650B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" r="68690"/>
          <a:stretch/>
        </p:blipFill>
        <p:spPr>
          <a:xfrm>
            <a:off x="685801" y="83668"/>
            <a:ext cx="3188616" cy="65457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E6D3FEC-5BBF-4857-9CA4-92531D6EFC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42528" y="4941532"/>
            <a:ext cx="56540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to find out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2882D-4222-4674-9FE5-85F2C192C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087" y="3356534"/>
            <a:ext cx="185944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D9F2A6-B86A-4F8F-8855-4B8D2EC9B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83" b="54109"/>
          <a:stretch/>
        </p:blipFill>
        <p:spPr>
          <a:xfrm>
            <a:off x="705516" y="1904417"/>
            <a:ext cx="4654047" cy="2130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EC8326-30E4-4FC6-B9BA-CF13E42CF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37"/>
          <a:stretch/>
        </p:blipFill>
        <p:spPr>
          <a:xfrm>
            <a:off x="7832809" y="187778"/>
            <a:ext cx="3402795" cy="64824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7069C91-4F01-4A0D-923D-4FF74B5EAB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6396" y="4953583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3F0FC-6E3F-488C-AF0D-F6D22A636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01" t="15046" r="33299" b="28327"/>
          <a:stretch/>
        </p:blipFill>
        <p:spPr>
          <a:xfrm>
            <a:off x="6699693" y="3428999"/>
            <a:ext cx="1856030" cy="22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AEC2D-EBBB-4490-8EB5-00870781A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6" y="1120317"/>
            <a:ext cx="7794602" cy="33914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A414D5-263A-4812-8DB9-70DA9A9533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3073" y="5215837"/>
            <a:ext cx="47332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for the next slide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BBC35-C9DE-4F3D-89AA-C76656303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7" t="15046" r="33299" b="28327"/>
          <a:stretch/>
        </p:blipFill>
        <p:spPr>
          <a:xfrm>
            <a:off x="7659825" y="3652774"/>
            <a:ext cx="2011860" cy="2147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E52BB-CB99-4B77-A7CA-666A6A82A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00"/>
          <a:stretch/>
        </p:blipFill>
        <p:spPr>
          <a:xfrm>
            <a:off x="9334500" y="685229"/>
            <a:ext cx="2655092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376</Words>
  <Application>Microsoft Office PowerPoint</Application>
  <PresentationFormat>Widescreen</PresentationFormat>
  <Paragraphs>68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Keeping safe online</vt:lpstr>
      <vt:lpstr>Click for the next slide</vt:lpstr>
      <vt:lpstr>Click for the next slide </vt:lpstr>
      <vt:lpstr>Lets look at passwords</vt:lpstr>
      <vt:lpstr>Click for the next slide to find out</vt:lpstr>
      <vt:lpstr>Click for the next slide  </vt:lpstr>
      <vt:lpstr>Click for the next slide to find out   </vt:lpstr>
      <vt:lpstr>Click for the next slide   </vt:lpstr>
      <vt:lpstr>Click for the next slide     </vt:lpstr>
      <vt:lpstr>Click for the next slide    </vt:lpstr>
      <vt:lpstr>Lets talk about sharing personal information</vt:lpstr>
      <vt:lpstr>Click for the next slide       </vt:lpstr>
      <vt:lpstr>Click for the next slide      </vt:lpstr>
      <vt:lpstr>Click for the next slide                  </vt:lpstr>
      <vt:lpstr>Click for the next slide               </vt:lpstr>
      <vt:lpstr>Lets talk about banter</vt:lpstr>
      <vt:lpstr>Click for the next slide to find out           </vt:lpstr>
      <vt:lpstr>Click for the next slide to find out </vt:lpstr>
      <vt:lpstr>Click for the next slide                 </vt:lpstr>
      <vt:lpstr>Click for the next slide                   </vt:lpstr>
      <vt:lpstr>Click for the next slide                    </vt:lpstr>
      <vt:lpstr>Lets talk about bullying online</vt:lpstr>
      <vt:lpstr>Click for the next slide to find out                                            </vt:lpstr>
      <vt:lpstr>Click for the next slide             </vt:lpstr>
      <vt:lpstr>Click for the next slide            </vt:lpstr>
      <vt:lpstr>Click for the next slide              </vt:lpstr>
      <vt:lpstr>Lets look at talking to people online</vt:lpstr>
      <vt:lpstr>Click for the next slide find out</vt:lpstr>
      <vt:lpstr>Click for the next slide                       </vt:lpstr>
      <vt:lpstr>Click for the next slide to find out             </vt:lpstr>
      <vt:lpstr>Click for the next slide         </vt:lpstr>
      <vt:lpstr>Do you accept their friend request?</vt:lpstr>
      <vt:lpstr>Click for the next slide        </vt:lpstr>
      <vt:lpstr>Click for the next slide                </vt:lpstr>
      <vt:lpstr>Click for the next slide to find out                 </vt:lpstr>
      <vt:lpstr>Click for the next slide                        </vt:lpstr>
      <vt:lpstr>Click for the next slide                     </vt:lpstr>
      <vt:lpstr>Click for the next slide                          </vt:lpstr>
      <vt:lpstr>Lets talk about sharing feelings online</vt:lpstr>
      <vt:lpstr>Click for the next slide to find out                      </vt:lpstr>
      <vt:lpstr>Click for the next slide                                      </vt:lpstr>
      <vt:lpstr>Click for the next slide                      </vt:lpstr>
      <vt:lpstr>Click for the next slide                             </vt:lpstr>
      <vt:lpstr>Click for the next slide                                   </vt:lpstr>
      <vt:lpstr>Click for the next slide to find out    </vt:lpstr>
      <vt:lpstr>Click for the next slide                                        </vt:lpstr>
      <vt:lpstr>Click for the next slide to find out       </vt:lpstr>
      <vt:lpstr>Click for the next slide          </vt:lpstr>
      <vt:lpstr>Click for the next slide                         </vt:lpstr>
      <vt:lpstr>Click for the next slide                               </vt:lpstr>
      <vt:lpstr>Click for the next slide                              </vt:lpstr>
      <vt:lpstr>Click for the next slide                            </vt:lpstr>
      <vt:lpstr>Click for the next slide                                          </vt:lpstr>
      <vt:lpstr>Click for the next slide           </vt:lpstr>
      <vt:lpstr>Click for the next slide                                  </vt:lpstr>
      <vt:lpstr>Click for the next slide                                 </vt:lpstr>
      <vt:lpstr>Click for the next slide                                     </vt:lpstr>
      <vt:lpstr>Click for the next slide                           </vt:lpstr>
      <vt:lpstr>Click for the next slide                                </vt:lpstr>
      <vt:lpstr>We are here to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Dale</dc:creator>
  <cp:lastModifiedBy>elaine hinchliffe-dale</cp:lastModifiedBy>
  <cp:revision>70</cp:revision>
  <dcterms:created xsi:type="dcterms:W3CDTF">2020-12-09T15:46:55Z</dcterms:created>
  <dcterms:modified xsi:type="dcterms:W3CDTF">2021-01-29T09:42:58Z</dcterms:modified>
</cp:coreProperties>
</file>