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9" r:id="rId2"/>
    <p:sldId id="270" r:id="rId3"/>
    <p:sldId id="292" r:id="rId4"/>
    <p:sldId id="306" r:id="rId5"/>
    <p:sldId id="30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683"/>
    <a:srgbClr val="FFFFE7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72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76EBE-0210-4A69-8975-1F6A1B4CCE19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6011C-7CB4-407C-A3B2-7CC4DD3841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88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3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>
          <a:xfrm>
            <a:off x="1583668" y="1556792"/>
            <a:ext cx="5508612" cy="422446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err="1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SPagMat</a:t>
            </a:r>
            <a:endParaRPr lang="en-US" sz="4500" b="1" dirty="0" smtClean="0">
              <a:ln w="11430"/>
              <a:solidFill>
                <a:srgbClr val="422683"/>
              </a:solidFill>
              <a:latin typeface="Arial Black" panose="020B0A040201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4500" b="1" dirty="0" err="1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Charbohydrates</a:t>
            </a:r>
            <a:endParaRPr lang="en-US" sz="4500" b="1" dirty="0" smtClean="0">
              <a:ln w="11430"/>
              <a:solidFill>
                <a:srgbClr val="422683"/>
              </a:solidFill>
              <a:latin typeface="Arial Black" panose="020B0A040201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 </a:t>
            </a:r>
            <a:r>
              <a:rPr lang="en-US" sz="1800" b="1" dirty="0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Byrne &amp; Cerian Ayres 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err="1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Petroc</a:t>
            </a:r>
            <a:endParaRPr lang="en-US" sz="1800" b="1" dirty="0" smtClean="0">
              <a:ln w="11430"/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endParaRPr lang="en-GB" sz="1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88" y="35496"/>
            <a:ext cx="1381760" cy="4953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96" y="5949280"/>
            <a:ext cx="1305272" cy="712439"/>
          </a:xfrm>
          <a:prstGeom prst="rect">
            <a:avLst/>
          </a:prstGeom>
        </p:spPr>
      </p:pic>
      <p:pic>
        <p:nvPicPr>
          <p:cNvPr id="17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724" y="6351590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70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827584" y="692696"/>
            <a:ext cx="6552728" cy="1080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392531"/>
              </p:ext>
            </p:extLst>
          </p:nvPr>
        </p:nvGraphicFramePr>
        <p:xfrm>
          <a:off x="827584" y="1214755"/>
          <a:ext cx="6989685" cy="4455673"/>
        </p:xfrm>
        <a:graphic>
          <a:graphicData uri="http://schemas.openxmlformats.org/drawingml/2006/table">
            <a:tbl>
              <a:tblPr firstRow="1" bandRow="1"/>
              <a:tblGrid>
                <a:gridCol w="6989685"/>
              </a:tblGrid>
              <a:tr h="25146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Integrating Technical English Effectively Into STEM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Classroom Teaching &amp; Learning</a:t>
                      </a:r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Aims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497105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resource has been designed to support staff with the effective implementation of study programmes to support STEM learner progression.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 teaching staff are required to work within every lesson to integrate English, Mathematics, IT and Employability Skills.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resource allows teachers to support learners with their spelling, punctuation and grammar and in particular to develop the technical language of their subject specialism.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this case the </a:t>
                      </a:r>
                      <a:r>
                        <a:rPr kumimoji="0" lang="en-GB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SPaG</a:t>
                      </a:r>
                      <a:r>
                        <a:rPr kumimoji="0"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Mats have been developed for the AQA A AS Biology Programme</a:t>
                      </a:r>
                      <a:endParaRPr kumimoji="0" lang="en-GB" sz="11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3</a:t>
                      </a:r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Slide 3 and 4 to be printed for students</a:t>
                      </a:r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 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Printer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Scissors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Pen/Pencils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minutes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88" y="35496"/>
            <a:ext cx="1381760" cy="4953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96" y="5949280"/>
            <a:ext cx="1305272" cy="712439"/>
          </a:xfrm>
          <a:prstGeom prst="rect">
            <a:avLst/>
          </a:prstGeom>
        </p:spPr>
      </p:pic>
      <p:pic>
        <p:nvPicPr>
          <p:cNvPr id="17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724" y="6351590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822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3594" y="1988840"/>
            <a:ext cx="91210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60228"/>
            <a:ext cx="899643" cy="776484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88" y="35496"/>
            <a:ext cx="1381760" cy="4953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776" y="92251"/>
            <a:ext cx="652635" cy="356219"/>
          </a:xfrm>
          <a:prstGeom prst="rect">
            <a:avLst/>
          </a:prstGeom>
        </p:spPr>
      </p:pic>
      <p:pic>
        <p:nvPicPr>
          <p:cNvPr id="18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411" y="92251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/>
          <p:nvPr/>
        </p:nvPicPr>
        <p:blipFill>
          <a:blip r:embed="rId7"/>
          <a:stretch>
            <a:fillRect/>
          </a:stretch>
        </p:blipFill>
        <p:spPr>
          <a:xfrm>
            <a:off x="179512" y="836712"/>
            <a:ext cx="7907175" cy="584517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50410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3594" y="1988840"/>
            <a:ext cx="91210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60228"/>
            <a:ext cx="899643" cy="776484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88" y="35496"/>
            <a:ext cx="1381760" cy="4953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776" y="92251"/>
            <a:ext cx="652635" cy="356219"/>
          </a:xfrm>
          <a:prstGeom prst="rect">
            <a:avLst/>
          </a:prstGeom>
        </p:spPr>
      </p:pic>
      <p:pic>
        <p:nvPicPr>
          <p:cNvPr id="18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411" y="92251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980728"/>
            <a:ext cx="7886495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803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88" y="35496"/>
            <a:ext cx="1381760" cy="495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96" y="5949280"/>
            <a:ext cx="1305272" cy="712439"/>
          </a:xfrm>
          <a:prstGeom prst="rect">
            <a:avLst/>
          </a:prstGeom>
        </p:spPr>
      </p:pic>
      <p:pic>
        <p:nvPicPr>
          <p:cNvPr id="8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724" y="6351590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1259632" y="763608"/>
            <a:ext cx="6552728" cy="4825632"/>
            <a:chOff x="-27384" y="1834600"/>
            <a:chExt cx="6552728" cy="4825632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736" y="1834600"/>
              <a:ext cx="4392488" cy="3791164"/>
            </a:xfrm>
            <a:prstGeom prst="rect">
              <a:avLst/>
            </a:prstGeom>
          </p:spPr>
        </p:pic>
        <p:sp>
          <p:nvSpPr>
            <p:cNvPr id="20" name="Content Placeholder 2"/>
            <p:cNvSpPr txBox="1">
              <a:spLocks/>
            </p:cNvSpPr>
            <p:nvPr/>
          </p:nvSpPr>
          <p:spPr>
            <a:xfrm>
              <a:off x="-27384" y="3491880"/>
              <a:ext cx="6552728" cy="3168352"/>
            </a:xfrm>
            <a:prstGeom prst="rect">
              <a:avLst/>
            </a:prstGeom>
          </p:spPr>
          <p:txBody>
            <a:bodyPr vert="horz">
              <a:normAutofit lnSpcReduction="10000"/>
            </a:bodyPr>
            <a:lstStyle>
              <a:lvl1pPr marL="274320" indent="-274320" algn="l" rtl="0" eaLnBrk="1" latinLnBrk="0" hangingPunct="1"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/>
                <a:buChar char=""/>
                <a:defRPr kumimoji="0" sz="2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208" indent="-228600" algn="l" rtl="0" eaLnBrk="1" latinLnBrk="0" hangingPunct="1">
                <a:spcBef>
                  <a:spcPts val="5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23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758952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0000"/>
                <a:buFont typeface="Wingdings"/>
                <a:buChar char="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28016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70000"/>
                <a:buFont typeface="Wingdings"/>
                <a:buChar char="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72184" indent="-18288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673352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47088" indent="-182880" algn="l" rtl="0" eaLnBrk="1" latinLnBrk="0" hangingPunct="1">
                <a:spcBef>
                  <a:spcPts val="300"/>
                </a:spcBef>
                <a:buClr>
                  <a:schemeClr val="accent4"/>
                </a:buClr>
                <a:buSzPct val="100000"/>
                <a:buChar char="•"/>
                <a:defRPr kumimoji="0" sz="1600" kern="1200" baseline="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057400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Wingdings"/>
                <a:buChar char="§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For further information please contact The STEM Alliance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enquiries@STEMalliance.uk 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or visit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www.STEMalliance.uk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Font typeface="Wingdings 2"/>
                <a:buNone/>
              </a:pP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25310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422683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663</TotalTime>
  <Words>127</Words>
  <Application>Microsoft Office PowerPoint</Application>
  <PresentationFormat>On-screen Show (4:3)</PresentationFormat>
  <Paragraphs>30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Session</dc:title>
  <dc:creator>Jayne Olsen</dc:creator>
  <cp:lastModifiedBy>QA Resources</cp:lastModifiedBy>
  <cp:revision>95</cp:revision>
  <dcterms:created xsi:type="dcterms:W3CDTF">2015-01-26T16:10:38Z</dcterms:created>
  <dcterms:modified xsi:type="dcterms:W3CDTF">2015-06-22T11:26:32Z</dcterms:modified>
</cp:coreProperties>
</file>