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9" r:id="rId2"/>
    <p:sldId id="270" r:id="rId3"/>
    <p:sldId id="278" r:id="rId4"/>
    <p:sldId id="305" r:id="rId5"/>
    <p:sldId id="306" r:id="rId6"/>
    <p:sldId id="307" r:id="rId7"/>
    <p:sldId id="308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C09F7-4F9B-4F18-9E36-41E026FB1B38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58A55-DFD5-4402-A2AA-0BCA4451E3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23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05/06/2015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99592" y="1916832"/>
            <a:ext cx="6552728" cy="352839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Structure &amp; Bonding Word Games</a:t>
            </a: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000" b="1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City and Islington College</a:t>
            </a:r>
            <a:endParaRPr lang="en-US" b="1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b="1" i="1" dirty="0" smtClean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368085"/>
              </p:ext>
            </p:extLst>
          </p:nvPr>
        </p:nvGraphicFramePr>
        <p:xfrm>
          <a:off x="999656" y="1340768"/>
          <a:ext cx="6408000" cy="4561481"/>
        </p:xfrm>
        <a:graphic>
          <a:graphicData uri="http://schemas.openxmlformats.org/drawingml/2006/table">
            <a:tbl>
              <a:tblPr firstRow="1" bandRow="1"/>
              <a:tblGrid>
                <a:gridCol w="6408000"/>
              </a:tblGrid>
              <a:tr h="340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Science</a:t>
                      </a:r>
                      <a:r>
                        <a:rPr kumimoji="0"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Chemistry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96359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Revise the properties of structure types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Level</a:t>
                      </a:r>
                      <a:r>
                        <a:rPr kumimoji="0"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 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word game is suitable for AS Chemistry students or with access students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See instructions for us for more detail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050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Coloured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card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out slides  4, 5, 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and 7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minutes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GB" cap="small" dirty="0">
              <a:solidFill>
                <a:srgbClr val="7030A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9" y="1671186"/>
            <a:ext cx="77768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word game is suitable for AS Chemistry students or with access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students.</a:t>
            </a:r>
          </a:p>
          <a:p>
            <a:pPr marL="285750" indent="-285750" fontAlgn="t">
              <a:buFont typeface="Wingdings" panose="05000000000000000000" pitchFamily="2" charset="2"/>
              <a:buChar char="Ø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t"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Photocopy the key bonding types above on one colour card – then photocopy the descriptions on another colour card. Put all the cards in a zip lock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bag.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t">
              <a:buFont typeface="Wingdings" panose="05000000000000000000" pitchFamily="2" charset="2"/>
              <a:buChar char="Ø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t"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As a revision activity for structure and bonding ask the students to place the key cards on the table and arrange suitable description cards underneath the key cards. They then take a picture on their phone when they are happy they have suitable responses.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t"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Some descriptions are duplicated as they belong under more than one bonding type.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t"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Stretch and Challenge –  give learners some blank cards. They can then fill them in with words or phrases and place them under the suitable bonding type. 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43608" y="330937"/>
            <a:ext cx="655272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en-US" sz="32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Instructions for Use</a:t>
            </a:r>
            <a:endParaRPr lang="en-US" sz="1100" b="1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b="1" i="1" dirty="0" smtClean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8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99592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3568" y="162880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Melting and Boiling Point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3848" y="162880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Melting and Boiling Point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270892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Melting and Boiling Point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3848" y="270892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Conducts Electricity when Solid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3568" y="378904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poor conductors of electricity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3848" y="378904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 structures only with the exception of one liquid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486916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 structures only 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03848" y="486916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poor conductors of electricity with one exception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80112" y="162880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 together by intermolecular forces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80112" y="270892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 structures only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80112" y="378904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Gases, liquids and low melting point solids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80112" y="4869160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Graphite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5576" y="148478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Copper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5856" y="148478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Bonding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0434" y="256490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5856" y="256490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der Waals Forces 	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0434" y="364502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Melting and Boiling point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90714" y="364502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these compounds are soluble in water to give hydrated ions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0434" y="472514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Insoluble in water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90714" y="472514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few of these compounds are soluble and form bonds with water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52120" y="148478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Diamond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52120" y="256490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Sodium Chloride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66978" y="364502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Conducts electricity when molten or dissolved in water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66978" y="472514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Mainly silver in colour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99592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97440" y="184482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Coloured Solids, liquids and gases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160" y="184482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Ductile and malleable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97440" y="292494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Translucent structures that sparkle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160" y="292494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Giant Covalent Structures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97440" y="400506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Giant Ionic Structures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7160" y="400506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Molecular Compounds 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73704" y="184482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white crystalline solids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73704" y="292494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Grey sheets that slide over one another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73704" y="4005064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Metallic Structures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9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99592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1560" y="155679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1840" y="155679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560" y="263691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1840" y="263691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1560" y="371703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31840" y="371703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60" y="479715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479715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08104" y="155679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08104" y="263691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08104" y="371703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8104" y="4797152"/>
            <a:ext cx="2016224" cy="93610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043608" y="330937"/>
            <a:ext cx="655272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en-US" sz="32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Blank Cards</a:t>
            </a:r>
            <a:endParaRPr lang="en-US" sz="1100" b="1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b="1" i="1" dirty="0" smtClean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0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80729"/>
            <a:ext cx="4392488" cy="379116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2638008"/>
            <a:ext cx="6552728" cy="31683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For further information please contact The STEM Alliance </a:t>
            </a:r>
            <a:r>
              <a:rPr lang="en-US" sz="1400" dirty="0" smtClean="0">
                <a:ln w="11430"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enquiries@STEMalliance.uk </a:t>
            </a: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or visit </a:t>
            </a:r>
            <a:r>
              <a:rPr lang="en-US" sz="1400" dirty="0" smtClean="0">
                <a:ln w="11430"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www.STEMalliance.uk</a:t>
            </a: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735</TotalTime>
  <Words>303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Trebuchet MS</vt:lpstr>
      <vt:lpstr>Wingdings</vt:lpstr>
      <vt:lpstr>Wingdings 2</vt:lpstr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Peter Munday</cp:lastModifiedBy>
  <cp:revision>99</cp:revision>
  <dcterms:created xsi:type="dcterms:W3CDTF">2015-01-26T16:10:38Z</dcterms:created>
  <dcterms:modified xsi:type="dcterms:W3CDTF">2015-06-05T10:40:07Z</dcterms:modified>
</cp:coreProperties>
</file>