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70" r:id="rId3"/>
    <p:sldId id="292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71" r:id="rId1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30" y="-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Trigonometrical Graphs</a:t>
            </a:r>
            <a:endParaRPr lang="en-US" sz="1800" b="1" dirty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Underwood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err="1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836712" y="5296045"/>
            <a:ext cx="4673802" cy="3028011"/>
            <a:chOff x="836712" y="5296045"/>
            <a:chExt cx="4673802" cy="3028011"/>
          </a:xfrm>
        </p:grpSpPr>
        <p:sp>
          <p:nvSpPr>
            <p:cNvPr id="14" name="Rectangle 13"/>
            <p:cNvSpPr/>
            <p:nvPr/>
          </p:nvSpPr>
          <p:spPr>
            <a:xfrm>
              <a:off x="1124269" y="5480711"/>
              <a:ext cx="109837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sin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19507" y="5609729"/>
              <a:ext cx="12282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cos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12776" y="7400726"/>
              <a:ext cx="59022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=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43381" y="6359945"/>
              <a:ext cx="62709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y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67858" y="5296045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x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344" y="7706071"/>
              <a:ext cx="907170" cy="6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712" y="6732240"/>
              <a:ext cx="1072243" cy="785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3750" y="6429325"/>
              <a:ext cx="2619375" cy="174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4664" y="1835696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 (x+1) (x+2) - (x-3)</a:t>
            </a:r>
            <a:endParaRPr lang="en-GB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0796" y="1835696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= 3x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+ 8x +1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834" y="3563888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 + 6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65966" y="3563888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5x +6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870" y="2018899"/>
            <a:ext cx="577079" cy="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9834" y="5148064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= 3x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+ 8x - 11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08026" y="5133415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11x - 6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9834" y="6660232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= 3x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- 7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90059" y="6660232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= 3x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8x -11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1" y="5303929"/>
            <a:ext cx="577079" cy="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54" y="6843435"/>
            <a:ext cx="577079" cy="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119" y="6843435"/>
            <a:ext cx="577079" cy="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3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12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23276"/>
              </p:ext>
            </p:extLst>
          </p:nvPr>
        </p:nvGraphicFramePr>
        <p:xfrm>
          <a:off x="620688" y="1619672"/>
          <a:ext cx="5242264" cy="6479377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Trigonometrical Graphs 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Matching Graphs with Equations and First Derivatives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develop an understanding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: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Cubic Equations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Factorising to find the point of intersection with the axes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Testing Differentiation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resource has been used to provide checks on learning at the end of delivery of this subject matter.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activity allows for effective recap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slides, slide 3 to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the cutting out (copies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every Student), Learners are then required to match the equations with the first derivatives and then match them to the graph.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10-20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3119438"/>
            <a:ext cx="32385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3138488"/>
            <a:ext cx="28098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52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3214688"/>
            <a:ext cx="30861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89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3167063"/>
            <a:ext cx="27241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47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43263"/>
            <a:ext cx="2895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32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3219450"/>
            <a:ext cx="27527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05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Equations, First Derivatives, Graphs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4664" y="1835696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(x-2) (x+1) (x3)</a:t>
            </a:r>
            <a:endParaRPr lang="en-GB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0796" y="1835696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(x-3) (x+2) (x-1)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834" y="3563888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= 3x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8x +1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65966" y="3563888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x-3 + 4x2 (x+2) (x-1)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" y="3851920"/>
            <a:ext cx="577079" cy="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9834" y="5148064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(x-1) (x-1) (x-6)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08026" y="5133415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= 3x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4x -5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5316618"/>
            <a:ext cx="577079" cy="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9834" y="6660232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+ 4x</a:t>
            </a:r>
            <a:r>
              <a:rPr lang="en-GB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11x +6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90059" y="6660232"/>
            <a:ext cx="252028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(x+1) (x+1) (x-6)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1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696</TotalTime>
  <Words>370</Words>
  <Application>Microsoft Office PowerPoint</Application>
  <PresentationFormat>On-screen Show (4:3)</PresentationFormat>
  <Paragraphs>86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94</cp:revision>
  <dcterms:created xsi:type="dcterms:W3CDTF">2015-01-26T16:10:38Z</dcterms:created>
  <dcterms:modified xsi:type="dcterms:W3CDTF">2015-07-16T07:38:30Z</dcterms:modified>
</cp:coreProperties>
</file>