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9" r:id="rId2"/>
    <p:sldId id="270" r:id="rId3"/>
    <p:sldId id="310" r:id="rId4"/>
    <p:sldId id="292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93" r:id="rId17"/>
    <p:sldId id="309" r:id="rId18"/>
    <p:sldId id="307" r:id="rId19"/>
    <p:sldId id="308" r:id="rId20"/>
    <p:sldId id="271" r:id="rId2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22683"/>
    <a:srgbClr val="FFFFE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130" y="-4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cut out the graphs individually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2.jpe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3.png"/><Relationship Id="rId5" Type="http://schemas.openxmlformats.org/officeDocument/2006/relationships/image" Target="../media/image4.jpeg"/><Relationship Id="rId15" Type="http://schemas.openxmlformats.org/officeDocument/2006/relationships/image" Target="../media/image9.png"/><Relationship Id="rId10" Type="http://schemas.openxmlformats.org/officeDocument/2006/relationships/image" Target="../media/image22.png"/><Relationship Id="rId4" Type="http://schemas.openxmlformats.org/officeDocument/2006/relationships/image" Target="../media/image3.jpe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jpe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0" Type="http://schemas.openxmlformats.org/officeDocument/2006/relationships/image" Target="../media/image14.png"/><Relationship Id="rId4" Type="http://schemas.openxmlformats.org/officeDocument/2006/relationships/image" Target="../media/image3.jpeg"/><Relationship Id="rId9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5.jpeg"/><Relationship Id="rId10" Type="http://schemas.openxmlformats.org/officeDocument/2006/relationships/image" Target="../media/image14.png"/><Relationship Id="rId4" Type="http://schemas.openxmlformats.org/officeDocument/2006/relationships/image" Target="../media/image4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0648" y="3083835"/>
            <a:ext cx="5976664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Trigonometrical Graphs</a:t>
            </a:r>
            <a:endParaRPr lang="en-US" sz="20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Statements, Equations and Graphs Activity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Underwood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Petroc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836712" y="5296045"/>
            <a:ext cx="4673802" cy="3028011"/>
            <a:chOff x="836712" y="5296045"/>
            <a:chExt cx="4673802" cy="3028011"/>
          </a:xfrm>
        </p:grpSpPr>
        <p:sp>
          <p:nvSpPr>
            <p:cNvPr id="14" name="Rectangle 13"/>
            <p:cNvSpPr/>
            <p:nvPr/>
          </p:nvSpPr>
          <p:spPr>
            <a:xfrm>
              <a:off x="1124269" y="5480711"/>
              <a:ext cx="109837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sin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19507" y="5609729"/>
              <a:ext cx="122822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cos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00457" y="7400726"/>
              <a:ext cx="59022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=</a:t>
              </a:r>
              <a:endParaRPr lang="en-US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43381" y="6359945"/>
              <a:ext cx="627095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y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67858" y="5296045"/>
              <a:ext cx="61427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600" dirty="0" smtClean="0">
                  <a:latin typeface="Maiandra GD" panose="020E0502030308020204" pitchFamily="34" charset="0"/>
                </a:rPr>
                <a:t>x</a:t>
              </a:r>
              <a:endParaRPr lang="en-GB" sz="6600" dirty="0">
                <a:latin typeface="Maiandra GD" panose="020E0502030308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344" y="7706071"/>
              <a:ext cx="907170" cy="617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712" y="6732240"/>
              <a:ext cx="1072243" cy="785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750" y="6322836"/>
              <a:ext cx="2619375" cy="1743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71" y="283146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276290" y="2031457"/>
            <a:ext cx="5844639" cy="5103669"/>
            <a:chOff x="1835696" y="1113711"/>
            <a:chExt cx="4727190" cy="3847773"/>
          </a:xfrm>
        </p:grpSpPr>
        <p:sp>
          <p:nvSpPr>
            <p:cNvPr id="70" name="Rectangle 69"/>
            <p:cNvSpPr/>
            <p:nvPr/>
          </p:nvSpPr>
          <p:spPr>
            <a:xfrm>
              <a:off x="2348850" y="1329735"/>
              <a:ext cx="3960440" cy="324036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48850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140938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94316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72511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51720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4885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348850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348850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35899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15108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40938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40938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151080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3302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93302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3302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93302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73525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73525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73525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73525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51720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51720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51720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51720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222785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15816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707904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499992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92080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835696" y="111371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907704" y="176178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07704" y="244121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07704" y="3089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907704" y="37373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051720" y="4385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242476" y="1115452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084168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309290" y="427720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2364626" y="1329904"/>
              <a:ext cx="3940115" cy="32401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70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roup 49"/>
          <p:cNvGrpSpPr/>
          <p:nvPr/>
        </p:nvGrpSpPr>
        <p:grpSpPr>
          <a:xfrm>
            <a:off x="195367" y="2476875"/>
            <a:ext cx="5549179" cy="4204167"/>
            <a:chOff x="1691680" y="1115452"/>
            <a:chExt cx="4961875" cy="3846032"/>
          </a:xfrm>
        </p:grpSpPr>
        <p:sp>
          <p:nvSpPr>
            <p:cNvPr id="51" name="Rectangle 50"/>
            <p:cNvSpPr/>
            <p:nvPr/>
          </p:nvSpPr>
          <p:spPr>
            <a:xfrm>
              <a:off x="2348850" y="1329735"/>
              <a:ext cx="3960440" cy="324036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48850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140938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94316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2511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1720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34885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48850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48850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5899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5108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140938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40938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51080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3302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3302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93302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93302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73525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73525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3525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73525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51720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51720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1720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51720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22785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915816" y="459215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707904" y="459215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499992" y="459215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292080" y="459215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691680" y="112474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763688" y="17728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763688" y="245224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763688" y="310031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763688" y="374839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051720" y="4385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242476" y="1115452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084168" y="459215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309290" y="4277202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135" name="Straight Connector 134"/>
            <p:cNvCxnSpPr>
              <a:endCxn id="131" idx="3"/>
            </p:cNvCxnSpPr>
            <p:nvPr/>
          </p:nvCxnSpPr>
          <p:spPr>
            <a:xfrm flipH="1">
              <a:off x="2364626" y="1772816"/>
              <a:ext cx="3940115" cy="27972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TextBox 135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62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124704" y="2859173"/>
            <a:ext cx="5823330" cy="3002270"/>
            <a:chOff x="1331640" y="1115452"/>
            <a:chExt cx="6840760" cy="3841319"/>
          </a:xfrm>
        </p:grpSpPr>
        <p:sp>
          <p:nvSpPr>
            <p:cNvPr id="70" name="Rectangle 69"/>
            <p:cNvSpPr/>
            <p:nvPr/>
          </p:nvSpPr>
          <p:spPr>
            <a:xfrm>
              <a:off x="1988810" y="1329735"/>
              <a:ext cx="3960440" cy="324036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988810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780898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8312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36507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15716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98881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88810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988810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99895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9104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780898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780898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791040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57298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57298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57298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57298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7521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37521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7521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37521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15716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15716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15716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15716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835696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27784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394998" y="45718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187086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979174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331640" y="11247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3648" y="17728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403648" y="245224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403648" y="310031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403648" y="374839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66806" y="435581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882436" y="1115452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674698" y="45811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918804" y="4365104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96683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74878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540872" y="1329735"/>
              <a:ext cx="396044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95669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95669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5669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95669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75892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75892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75892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75892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540872" y="1977976"/>
              <a:ext cx="396044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7540872" y="2625879"/>
              <a:ext cx="396044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540872" y="3273951"/>
              <a:ext cx="396044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40872" y="3922023"/>
              <a:ext cx="396044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516216" y="45811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330441" y="458743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2" name="Straight Connector 151"/>
            <p:cNvCxnSpPr>
              <a:stCxn id="71" idx="1"/>
              <a:endCxn id="109" idx="1"/>
            </p:cNvCxnSpPr>
            <p:nvPr/>
          </p:nvCxnSpPr>
          <p:spPr>
            <a:xfrm>
              <a:off x="1988810" y="1653771"/>
              <a:ext cx="5929994" cy="28959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152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97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380009" y="2153936"/>
            <a:ext cx="5715011" cy="3951362"/>
            <a:chOff x="1482333" y="1052736"/>
            <a:chExt cx="4780954" cy="3186936"/>
          </a:xfrm>
        </p:grpSpPr>
        <p:sp>
          <p:nvSpPr>
            <p:cNvPr id="67" name="Rectangle 66"/>
            <p:cNvSpPr/>
            <p:nvPr/>
          </p:nvSpPr>
          <p:spPr>
            <a:xfrm>
              <a:off x="1988810" y="1329735"/>
              <a:ext cx="3960440" cy="2603321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88810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780898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58312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36507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15716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98881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988810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988810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9104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780898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780898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57298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57298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7298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37521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37521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37521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15716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15716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15716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835696" y="38703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555776" y="38703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347864" y="386104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139952" y="38703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979174" y="387034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482333" y="11247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160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482333" y="177281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610574" y="24522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610574" y="31003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666806" y="371703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1882436" y="1052736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586789" y="387034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6009691" y="3689378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160" name="Straight Connector 159"/>
            <p:cNvCxnSpPr>
              <a:stCxn id="130" idx="0"/>
            </p:cNvCxnSpPr>
            <p:nvPr/>
          </p:nvCxnSpPr>
          <p:spPr>
            <a:xfrm flipV="1">
              <a:off x="1992149" y="1329904"/>
              <a:ext cx="3957101" cy="25404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1" name="TextBox 160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95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/>
        </p:nvGrpSpPr>
        <p:grpSpPr>
          <a:xfrm>
            <a:off x="116632" y="1763850"/>
            <a:ext cx="5976664" cy="5256437"/>
            <a:chOff x="1547664" y="292006"/>
            <a:chExt cx="6269757" cy="5513280"/>
          </a:xfrm>
        </p:grpSpPr>
        <p:sp>
          <p:nvSpPr>
            <p:cNvPr id="45" name="Rectangle 44"/>
            <p:cNvSpPr/>
            <p:nvPr/>
          </p:nvSpPr>
          <p:spPr>
            <a:xfrm>
              <a:off x="1988810" y="548681"/>
              <a:ext cx="3960440" cy="2592288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988810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80898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583128" y="54884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365074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57162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8881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988810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88810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79104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80898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898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572986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572986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72986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75216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75216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75216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57162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157162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157162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10574" y="39537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610574" y="101208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601476" y="169151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38814" y="23395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73338" y="292006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24328" y="3140968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5949250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94925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5949250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5949250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740640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74064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740640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40640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88810" y="3152002"/>
              <a:ext cx="5531046" cy="2592288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988810" y="3152001"/>
              <a:ext cx="782990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775574" y="315200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574030" y="3152170"/>
              <a:ext cx="80118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75216" y="3152001"/>
              <a:ext cx="77284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148064" y="315200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988810" y="3800242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988810" y="4448145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88810" y="5096217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78168" y="380024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68026" y="44481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2768026" y="5096217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63888" y="3800242"/>
              <a:ext cx="81132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560114" y="4448145"/>
              <a:ext cx="815102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560114" y="5096217"/>
              <a:ext cx="815102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375216" y="3800242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375216" y="4448145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375216" y="5096217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5144290" y="380024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144290" y="44481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144290" y="5096217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940152" y="315200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936378" y="380024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936378" y="44481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5936378" y="5096217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732240" y="3152001"/>
              <a:ext cx="8004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727768" y="3800242"/>
              <a:ext cx="804960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727768" y="4448145"/>
              <a:ext cx="804960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727768" y="5096217"/>
              <a:ext cx="804960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738814" y="29359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691680" y="3584049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547664" y="4911551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547664" y="426364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47664" y="5435954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835696" y="331236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20671" y="33123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3347864" y="330306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204847" y="33123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932040" y="33123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651684" y="331236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6456644" y="331236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7248034" y="331249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V="1">
              <a:off x="1992149" y="1012086"/>
              <a:ext cx="5540579" cy="45051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2" name="TextBox 161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2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1" name="Group 110"/>
          <p:cNvGrpSpPr/>
          <p:nvPr/>
        </p:nvGrpSpPr>
        <p:grpSpPr>
          <a:xfrm>
            <a:off x="229711" y="1669651"/>
            <a:ext cx="5683278" cy="5287865"/>
            <a:chOff x="1475656" y="292006"/>
            <a:chExt cx="4680520" cy="4527386"/>
          </a:xfrm>
        </p:grpSpPr>
        <p:sp>
          <p:nvSpPr>
            <p:cNvPr id="112" name="Rectangle 111"/>
            <p:cNvSpPr/>
            <p:nvPr/>
          </p:nvSpPr>
          <p:spPr>
            <a:xfrm>
              <a:off x="1988810" y="548681"/>
              <a:ext cx="3960440" cy="2592288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988810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780898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583128" y="54884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365074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157162" y="54868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98881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988810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988810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791040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780898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780898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572986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572986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72986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4375216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375216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375216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5157162" y="119692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157162" y="184482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157162" y="249289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84754" y="39537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484754" y="101208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475656" y="162880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475656" y="227687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1873338" y="292006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988810" y="3152002"/>
              <a:ext cx="3960440" cy="129631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988810" y="3152001"/>
              <a:ext cx="782990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775574" y="315200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574030" y="3152170"/>
              <a:ext cx="80118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4375216" y="3152001"/>
              <a:ext cx="77284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148064" y="315200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1988810" y="3800242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778168" y="380024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563888" y="3800242"/>
              <a:ext cx="81132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375216" y="3800242"/>
              <a:ext cx="779216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5144290" y="380024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1475656" y="293597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565860" y="358404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1691680" y="421179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620671" y="44278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347864" y="44185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204847" y="44278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932040" y="44278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715030" y="442782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850553" y="44500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902580" y="4221088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V="1">
              <a:off x="2007006" y="661338"/>
              <a:ext cx="3942244" cy="329204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38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515602" y="204504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283772" y="3535313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3515602" y="3541844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344134" y="4972969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515602" y="4975460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344134" y="644420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3515602" y="644420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5724" y="204504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3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85" y="2189064"/>
            <a:ext cx="2133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81" y="2260501"/>
            <a:ext cx="1971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13" y="3845248"/>
            <a:ext cx="1657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266" y="3845248"/>
            <a:ext cx="15906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0" y="5251640"/>
            <a:ext cx="19240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03" y="5161152"/>
            <a:ext cx="20574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2" y="6725568"/>
            <a:ext cx="14573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765" y="6695100"/>
            <a:ext cx="1971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38" name="TextBox 37"/>
          <p:cNvSpPr txBox="1"/>
          <p:nvPr/>
        </p:nvSpPr>
        <p:spPr>
          <a:xfrm>
            <a:off x="6309320" y="1043608"/>
            <a:ext cx="301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Equations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24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280796" y="2294980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526490" y="2294980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3259222" y="392392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522918" y="3923928"/>
            <a:ext cx="2402026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3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7" y="2556985"/>
            <a:ext cx="20478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23" y="2499835"/>
            <a:ext cx="20859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49" y="4167188"/>
            <a:ext cx="19240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23" y="4167188"/>
            <a:ext cx="18859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38" name="TextBox 37"/>
          <p:cNvSpPr txBox="1"/>
          <p:nvPr/>
        </p:nvSpPr>
        <p:spPr>
          <a:xfrm>
            <a:off x="6309320" y="1043608"/>
            <a:ext cx="301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Equations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2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3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398" y="1219041"/>
            <a:ext cx="2735569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costs £10 to make the cheese.  We sell it at £5 per kilogram. If we sell more than 2 kilograms we make a profit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429000" y="1219040"/>
            <a:ext cx="259228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plumber charges £40 for a call-out plus £25 per hour.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05399" y="2994099"/>
            <a:ext cx="273556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exchange rate is £1= $1.75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429000" y="2994098"/>
            <a:ext cx="259228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journey is 300 miles long. We travel at 50mph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5399" y="4669795"/>
            <a:ext cx="273556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miles is equal to 8km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29000" y="4669794"/>
            <a:ext cx="259228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full the tank holds 450 litres. We use 30 litres per day.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5399" y="6444853"/>
            <a:ext cx="273556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we take it from the freezer its temperature is -18</a:t>
            </a:r>
            <a:r>
              <a:rPr lang="en-GB" sz="14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Its temperature rises at a rate of ¼</a:t>
            </a:r>
            <a:r>
              <a:rPr lang="en-GB" sz="14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per minute.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429000" y="6444852"/>
            <a:ext cx="2592288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printing firm charges £50 for design plus 20p per poster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09320" y="1043608"/>
            <a:ext cx="301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1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3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398" y="1219041"/>
            <a:ext cx="2663561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Kilogram = 2.2 pounds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01008" y="1219040"/>
            <a:ext cx="2470990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water boiled at 1000C. It cools at a rate of 20C per minute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4689" y="2928162"/>
            <a:ext cx="2614270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convert from Fahrenheit to Centigrade, subtract 32, then multiply by 5 and divide by 9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01008" y="2928161"/>
            <a:ext cx="2448272" cy="1584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delivery form charges £25 plus 40p per mile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09320" y="1043608"/>
            <a:ext cx="301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13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503796"/>
              </p:ext>
            </p:extLst>
          </p:nvPr>
        </p:nvGraphicFramePr>
        <p:xfrm>
          <a:off x="620688" y="1619672"/>
          <a:ext cx="5242264" cy="5839297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Trigonometrical Graphs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develop an understanding</a:t>
                      </a: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Straight Line Graphs/Linear Equations and Interpretation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importance of the use of mathematics in everyday life – Functional Maths!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to review the statement cards.  The statements model linear equations.  The learners need to match the statement, equations and graphs.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All to print out apart from slide 2 and slide 19. Need to cut out the Linear Equations and Interpretation.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Printer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Pen/Pencils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870" y="190741"/>
            <a:ext cx="1188243" cy="124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12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14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555" y="1687612"/>
            <a:ext cx="5474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need to look at the hand out and cut outs you have been given by your Teacher.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 then need to match the Statements, Equations and Graphs together.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49" y="3419872"/>
            <a:ext cx="4721949" cy="472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484785" y="3707904"/>
            <a:ext cx="3096343" cy="21602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4187031"/>
            <a:ext cx="693439" cy="62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907" y="5148064"/>
            <a:ext cx="426485" cy="38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988840" y="5004048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960168" y="3894807"/>
            <a:ext cx="9361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58" y="3994051"/>
            <a:ext cx="749830" cy="32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64" y="5076056"/>
            <a:ext cx="848056" cy="36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2700050" y="4495393"/>
            <a:ext cx="563767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exchange rate is £1= $1.75</a:t>
            </a:r>
            <a:endParaRPr lang="en-GB" sz="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658149" y="4495393"/>
            <a:ext cx="792088" cy="5086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journey is 300 miles long. We travel at 50mph</a:t>
            </a:r>
            <a:endParaRPr lang="en-GB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471" y="3875370"/>
            <a:ext cx="233158" cy="31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6943" y="4219599"/>
            <a:ext cx="3816424" cy="52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193" y="5057854"/>
            <a:ext cx="233158" cy="31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4788024"/>
            <a:ext cx="233158" cy="317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sp>
        <p:nvSpPr>
          <p:cNvPr id="29" name="TextBox 28"/>
          <p:cNvSpPr txBox="1"/>
          <p:nvPr/>
        </p:nvSpPr>
        <p:spPr>
          <a:xfrm>
            <a:off x="6309320" y="2605132"/>
            <a:ext cx="3016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30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854288"/>
            <a:ext cx="5617367" cy="5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10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82085" y="1763688"/>
            <a:ext cx="5667195" cy="5400600"/>
            <a:chOff x="2109693" y="467380"/>
            <a:chExt cx="4937988" cy="4545796"/>
          </a:xfrm>
        </p:grpSpPr>
        <p:sp>
          <p:nvSpPr>
            <p:cNvPr id="9" name="Rectangle 8"/>
            <p:cNvSpPr/>
            <p:nvPr/>
          </p:nvSpPr>
          <p:spPr>
            <a:xfrm>
              <a:off x="2699792" y="764704"/>
              <a:ext cx="3960440" cy="388843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99792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91880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94110" y="76487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76056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68144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9979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99792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993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9792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202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91880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91880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02022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91880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8396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8396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8396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28396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83968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619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8619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8619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8619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86198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8144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68144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8144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86814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8144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48949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10525" y="46438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995936" y="46438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01504" y="46438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3450" y="46438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800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50054" y="4643844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665845" y="4427820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09693" y="442782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95736" y="53938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30405" y="118746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23728" y="187618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30405" y="252425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67595" y="317232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86886" y="38203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593418" y="467380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H="1">
              <a:off x="2709934" y="764873"/>
              <a:ext cx="3955911" cy="25921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44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44" y="1660723"/>
            <a:ext cx="5534436" cy="535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75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0" y="1979712"/>
            <a:ext cx="6070086" cy="4968552"/>
            <a:chOff x="2195736" y="467380"/>
            <a:chExt cx="5521406" cy="4545796"/>
          </a:xfrm>
        </p:grpSpPr>
        <p:sp>
          <p:nvSpPr>
            <p:cNvPr id="9" name="Rectangle 8"/>
            <p:cNvSpPr/>
            <p:nvPr/>
          </p:nvSpPr>
          <p:spPr>
            <a:xfrm>
              <a:off x="2699792" y="764704"/>
              <a:ext cx="3960440" cy="388843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99792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91880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94110" y="76487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076056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68144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9979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99792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993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699792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202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491880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91880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02022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91880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8396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8396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8396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28396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83968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8619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8619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8619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8619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86198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68144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868144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868144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86814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868144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48949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346200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31611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937179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19125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85729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665845" y="4427820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195736" y="539388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95736" y="118746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195736" y="187618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5736" y="252425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95736" y="317232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267744" y="382039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3418" y="467380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665845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665845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665845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6665845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665845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65845" y="400506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83430" y="46438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463546" y="4293096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2699792" y="764704"/>
              <a:ext cx="4740091" cy="38477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331864" y="442782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9" name="Group 68"/>
          <p:cNvGrpSpPr/>
          <p:nvPr/>
        </p:nvGrpSpPr>
        <p:grpSpPr>
          <a:xfrm>
            <a:off x="460551" y="1736716"/>
            <a:ext cx="5552578" cy="4678615"/>
            <a:chOff x="2258646" y="467380"/>
            <a:chExt cx="4675267" cy="3722350"/>
          </a:xfrm>
        </p:grpSpPr>
        <p:sp>
          <p:nvSpPr>
            <p:cNvPr id="70" name="Rectangle 69"/>
            <p:cNvSpPr/>
            <p:nvPr/>
          </p:nvSpPr>
          <p:spPr>
            <a:xfrm>
              <a:off x="2699792" y="764704"/>
              <a:ext cx="3960440" cy="324036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699792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491880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294110" y="76487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076056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868144" y="7647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69979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99792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699792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70993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502022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491880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491880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502022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28396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28396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428396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28396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86198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086198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086198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086198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868144" y="141294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868144" y="2060848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868144" y="2708920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868144" y="3356992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55776" y="283726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394998" y="28482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139952" y="28482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932040" y="28482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724128" y="28482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516216" y="284829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680317" y="2524254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267744" y="54868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258646" y="11967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386886" y="187618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11760" y="25242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381950" y="3172326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67744" y="382039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593418" y="467380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cxnSp>
          <p:nvCxnSpPr>
            <p:cNvPr id="110" name="Straight Connector 109"/>
            <p:cNvCxnSpPr>
              <a:stCxn id="108" idx="3"/>
            </p:cNvCxnSpPr>
            <p:nvPr/>
          </p:nvCxnSpPr>
          <p:spPr>
            <a:xfrm flipV="1">
              <a:off x="2785835" y="764873"/>
              <a:ext cx="3874397" cy="32401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Box 110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05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04021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5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Match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Statement, Equations and Graphs</a:t>
            </a:r>
          </a:p>
          <a:p>
            <a:pPr marL="0" indent="0" algn="ctr">
              <a:buFont typeface="Wingdings 2"/>
              <a:buNone/>
            </a:pPr>
            <a: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5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500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4056"/>
            <a:ext cx="1305272" cy="712439"/>
          </a:xfrm>
          <a:prstGeom prst="rect">
            <a:avLst/>
          </a:prstGeom>
        </p:spPr>
      </p:pic>
      <p:pic>
        <p:nvPicPr>
          <p:cNvPr id="49" name="Picture 2" descr="http://ts4.mm.bing.net/th?id=JN.3tunBnXH8%2f7q0zEUo%2bUnlg&amp;pid=15.1&amp;P=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8798375"/>
            <a:ext cx="1081844" cy="31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" name="Group 49"/>
          <p:cNvGrpSpPr/>
          <p:nvPr/>
        </p:nvGrpSpPr>
        <p:grpSpPr>
          <a:xfrm>
            <a:off x="116632" y="2326444"/>
            <a:ext cx="5985761" cy="4623821"/>
            <a:chOff x="1907704" y="1113711"/>
            <a:chExt cx="5475900" cy="3847773"/>
          </a:xfrm>
        </p:grpSpPr>
        <p:sp>
          <p:nvSpPr>
            <p:cNvPr id="51" name="Rectangle 50"/>
            <p:cNvSpPr/>
            <p:nvPr/>
          </p:nvSpPr>
          <p:spPr>
            <a:xfrm>
              <a:off x="2348850" y="1329735"/>
              <a:ext cx="3960440" cy="3240360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48850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140938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943168" y="1329904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25114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51720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34885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48850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348850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5899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151080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140938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140938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151080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3302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3302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393302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93302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735256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735256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735256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735256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51720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51720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1720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51720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22785" y="458112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915816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707904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499992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292080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165274" y="34133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329375" y="3089285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916802" y="11137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907704" y="176178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907704" y="2441213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07704" y="3089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907704" y="37373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051720" y="438542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242476" y="1115452"/>
              <a:ext cx="2503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ᵞ</a:t>
              </a:r>
              <a:endParaRPr lang="en-GB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300192" y="1329735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300192" y="1977976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300192" y="2625879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6300192" y="3273951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300192" y="3922023"/>
              <a:ext cx="792088" cy="648072"/>
            </a:xfrm>
            <a:prstGeom prst="rect">
              <a:avLst/>
            </a:prstGeom>
            <a:pattFill prst="dotGrid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6084168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867158" y="4592152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130008" y="4385429"/>
              <a:ext cx="253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ᵡ</a:t>
              </a:r>
              <a:endParaRPr lang="en-GB" dirty="0"/>
            </a:p>
          </p:txBody>
        </p:sp>
        <p:cxnSp>
          <p:nvCxnSpPr>
            <p:cNvPr id="143" name="Straight Connector 142"/>
            <p:cNvCxnSpPr>
              <a:stCxn id="58" idx="1"/>
            </p:cNvCxnSpPr>
            <p:nvPr/>
          </p:nvCxnSpPr>
          <p:spPr>
            <a:xfrm flipV="1">
              <a:off x="2348850" y="1329904"/>
              <a:ext cx="4738881" cy="16200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6309320" y="1043608"/>
            <a:ext cx="30164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Straight </a:t>
            </a:r>
          </a:p>
          <a:p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Graphs</a:t>
            </a:r>
            <a:endParaRPr lang="en-GB" sz="2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57" y="125876"/>
            <a:ext cx="741634" cy="7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18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752</TotalTime>
  <Words>732</Words>
  <Application>Microsoft Office PowerPoint</Application>
  <PresentationFormat>On-screen Show (4:3)</PresentationFormat>
  <Paragraphs>329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102</cp:revision>
  <dcterms:created xsi:type="dcterms:W3CDTF">2015-01-26T16:10:38Z</dcterms:created>
  <dcterms:modified xsi:type="dcterms:W3CDTF">2015-07-16T07:39:22Z</dcterms:modified>
</cp:coreProperties>
</file>