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70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271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22683"/>
    <a:srgbClr val="FFFFE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30" y="-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0648" y="3083835"/>
            <a:ext cx="5976664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Trigonometrical Graphs</a:t>
            </a:r>
            <a:endParaRPr lang="en-US" sz="20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Trigonometrical Ratios and their Exact </a:t>
            </a:r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Underwood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err="1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836712" y="5296045"/>
            <a:ext cx="4673802" cy="3028011"/>
            <a:chOff x="836712" y="5296045"/>
            <a:chExt cx="4673802" cy="3028011"/>
          </a:xfrm>
        </p:grpSpPr>
        <p:sp>
          <p:nvSpPr>
            <p:cNvPr id="14" name="Rectangle 13"/>
            <p:cNvSpPr/>
            <p:nvPr/>
          </p:nvSpPr>
          <p:spPr>
            <a:xfrm>
              <a:off x="1124269" y="5480711"/>
              <a:ext cx="109837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sin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19507" y="5609729"/>
              <a:ext cx="12282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cos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12776" y="7400726"/>
              <a:ext cx="59022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=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3381" y="6359945"/>
              <a:ext cx="62709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y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67858" y="5296045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x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344" y="7706071"/>
              <a:ext cx="907170" cy="6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6732240"/>
              <a:ext cx="1072243" cy="785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750" y="6429325"/>
              <a:ext cx="2619375" cy="174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71" y="283146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sin 60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6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12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261321"/>
              </p:ext>
            </p:extLst>
          </p:nvPr>
        </p:nvGraphicFramePr>
        <p:xfrm>
          <a:off x="620688" y="1619672"/>
          <a:ext cx="5242264" cy="5412577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Trigonometrical Ratios and their Exact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develop understanding of trigonometrical ratios of angles greater than 90 degrees in terms of trigonometrical ratios of acute angles and hence their exact values.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 learning in terms of whether students know the relationship between angles greater than 90 degrees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 to cut out cards, and ask the students to see if they know the relationship between angles greater than 90 degrees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70" y="190741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555" y="3340225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30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33402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780385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(-60)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7803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120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629255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60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62925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90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672" y="1475656"/>
            <a:ext cx="547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activity will assess your learning, in terms of the relationship between angles greater than 90 degrees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771800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30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210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180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150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330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270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240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360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(-45)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(-150)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60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45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30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180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240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135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9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210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½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(-30)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45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(-60)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90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60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30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120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180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54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Angles</a:t>
            </a:r>
            <a:endParaRPr lang="en-US" sz="1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334" y="2267744"/>
            <a:ext cx="121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555" y="298782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150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0347" y="298782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270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104" y="4427984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240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5896" y="4427983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210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557" y="5940152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√3/2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7349" y="5940151"/>
            <a:ext cx="2307389" cy="123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-√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89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768</TotalTime>
  <Words>246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105</cp:revision>
  <dcterms:created xsi:type="dcterms:W3CDTF">2015-01-26T16:10:38Z</dcterms:created>
  <dcterms:modified xsi:type="dcterms:W3CDTF">2015-07-03T13:12:47Z</dcterms:modified>
</cp:coreProperties>
</file>