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9" r:id="rId2"/>
    <p:sldId id="270" r:id="rId3"/>
    <p:sldId id="292" r:id="rId4"/>
    <p:sldId id="296" r:id="rId5"/>
    <p:sldId id="293" r:id="rId6"/>
    <p:sldId id="297" r:id="rId7"/>
    <p:sldId id="294" r:id="rId8"/>
    <p:sldId id="295" r:id="rId9"/>
    <p:sldId id="298" r:id="rId10"/>
    <p:sldId id="299" r:id="rId11"/>
    <p:sldId id="271" r:id="rId12"/>
    <p:sldId id="300" r:id="rId13"/>
    <p:sldId id="301" r:id="rId14"/>
    <p:sldId id="302" r:id="rId15"/>
    <p:sldId id="303" r:id="rId16"/>
    <p:sldId id="304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56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</a:t>
            </a:r>
            <a:r>
              <a:rPr lang="en-GB" baseline="0" dirty="0" smtClean="0"/>
              <a:t> cut out individual equations to match against the cut out graphs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374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</a:t>
            </a:r>
            <a:r>
              <a:rPr lang="en-GB" baseline="0" dirty="0" smtClean="0"/>
              <a:t> cut out individual equations to match against the cut out graphs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465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</a:t>
            </a:r>
            <a:r>
              <a:rPr lang="en-GB" baseline="0" dirty="0" smtClean="0"/>
              <a:t> cut out individual equations to match against the cut out graphs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534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</a:t>
            </a:r>
            <a:r>
              <a:rPr lang="en-GB" baseline="0" dirty="0" smtClean="0"/>
              <a:t> cut out individual equations to match against the cut out graphs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Please</a:t>
            </a:r>
            <a:r>
              <a:rPr lang="en-GB" baseline="0" dirty="0" smtClean="0"/>
              <a:t> cut out individual equations to match against the cut out graphs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Please</a:t>
            </a:r>
            <a:r>
              <a:rPr lang="en-GB" baseline="0" dirty="0" smtClean="0"/>
              <a:t> cut out individual equations to match against the cut out graphs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Please</a:t>
            </a:r>
            <a:r>
              <a:rPr lang="en-GB" baseline="0" dirty="0" smtClean="0"/>
              <a:t> cut out individual equations to match against the cut out graphs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</a:t>
            </a:r>
            <a:r>
              <a:rPr lang="en-GB" baseline="0" dirty="0" smtClean="0"/>
              <a:t> cut out individual equations to match against the cut out graphs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28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jpeg"/><Relationship Id="rId7" Type="http://schemas.openxmlformats.org/officeDocument/2006/relationships/image" Target="../media/image2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5.jpeg"/><Relationship Id="rId10" Type="http://schemas.openxmlformats.org/officeDocument/2006/relationships/image" Target="../media/image26.png"/><Relationship Id="rId4" Type="http://schemas.openxmlformats.org/officeDocument/2006/relationships/image" Target="../media/image4.jpeg"/><Relationship Id="rId9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3.jpeg"/><Relationship Id="rId7" Type="http://schemas.openxmlformats.org/officeDocument/2006/relationships/image" Target="../media/image2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5.jpeg"/><Relationship Id="rId10" Type="http://schemas.openxmlformats.org/officeDocument/2006/relationships/image" Target="../media/image32.png"/><Relationship Id="rId4" Type="http://schemas.openxmlformats.org/officeDocument/2006/relationships/image" Target="../media/image4.jpeg"/><Relationship Id="rId9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583668" y="1556792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Trigonometrical Graphs</a:t>
            </a:r>
            <a:endParaRPr lang="en-US" sz="1800" b="1" dirty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 Graphs to the Equations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Underwood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err="1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Petroc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7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957131" y="3831619"/>
            <a:ext cx="4673802" cy="3028011"/>
            <a:chOff x="836712" y="5296045"/>
            <a:chExt cx="4673802" cy="3028011"/>
          </a:xfrm>
        </p:grpSpPr>
        <p:sp>
          <p:nvSpPr>
            <p:cNvPr id="8" name="Rectangle 7"/>
            <p:cNvSpPr/>
            <p:nvPr/>
          </p:nvSpPr>
          <p:spPr>
            <a:xfrm>
              <a:off x="1124269" y="5480711"/>
              <a:ext cx="109837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sin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019507" y="5609729"/>
              <a:ext cx="122822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cos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00457" y="7400726"/>
              <a:ext cx="59022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=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43381" y="6359945"/>
              <a:ext cx="627095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600" dirty="0" smtClean="0">
                  <a:latin typeface="Maiandra GD" panose="020E0502030308020204" pitchFamily="34" charset="0"/>
                </a:rPr>
                <a:t>y</a:t>
              </a:r>
              <a:endParaRPr lang="en-GB" sz="6600" dirty="0">
                <a:latin typeface="Maiandra GD" panose="020E0502030308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67858" y="5296045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600" dirty="0" smtClean="0">
                  <a:latin typeface="Maiandra GD" panose="020E0502030308020204" pitchFamily="34" charset="0"/>
                </a:rPr>
                <a:t>x</a:t>
              </a:r>
              <a:endParaRPr lang="en-GB" sz="6600" dirty="0">
                <a:latin typeface="Maiandra GD" panose="020E0502030308020204" pitchFamily="34" charset="0"/>
              </a:endParaRPr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344" y="7706071"/>
              <a:ext cx="907170" cy="6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712" y="6732240"/>
              <a:ext cx="1072243" cy="785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3750" y="6322836"/>
              <a:ext cx="2619375" cy="174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765" y="136656"/>
            <a:ext cx="1188243" cy="124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09" y="1844824"/>
            <a:ext cx="7658100" cy="352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37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32" y="2009774"/>
            <a:ext cx="7011432" cy="32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5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17" name="TextBox 16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3" y="1700808"/>
            <a:ext cx="7161981" cy="336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10" name="TextBox 9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1987" y="1916832"/>
            <a:ext cx="881681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11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1"/>
            <a:ext cx="741339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10" name="TextBox 9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2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30" y="1859586"/>
            <a:ext cx="7461912" cy="332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10" name="TextBox 9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94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6961" y="1277370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4499992" y="1275860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475932" y="2628101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4508963" y="2626591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1487066" y="4006574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4520097" y="4005064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36" y="4134982"/>
            <a:ext cx="1600200" cy="571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26" y="1540321"/>
            <a:ext cx="1743075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226" y="2903829"/>
            <a:ext cx="1876425" cy="581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36" y="1488129"/>
            <a:ext cx="1695450" cy="590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038" y="2769425"/>
            <a:ext cx="1562100" cy="666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126" y="4225470"/>
            <a:ext cx="1914525" cy="390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34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35" name="TextBox 34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47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6961" y="1277370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4499992" y="1275860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1475932" y="2628101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4508963" y="2626591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1487066" y="4006574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4520097" y="4005064"/>
            <a:ext cx="2421396" cy="11355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682" y="1543573"/>
            <a:ext cx="1800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539" y="2971519"/>
            <a:ext cx="13144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60" y="2876764"/>
            <a:ext cx="17716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851" y="1543573"/>
            <a:ext cx="16478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460" y="4396006"/>
            <a:ext cx="18859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95965"/>
            <a:ext cx="2143094" cy="25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5" name="TextBox 24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1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1259632" y="763608"/>
            <a:ext cx="6552728" cy="4825632"/>
            <a:chOff x="-27384" y="1834600"/>
            <a:chExt cx="6552728" cy="482563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5310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750878"/>
              </p:ext>
            </p:extLst>
          </p:nvPr>
        </p:nvGraphicFramePr>
        <p:xfrm>
          <a:off x="827584" y="1662498"/>
          <a:ext cx="6989685" cy="4131845"/>
        </p:xfrm>
        <a:graphic>
          <a:graphicData uri="http://schemas.openxmlformats.org/drawingml/2006/table">
            <a:tbl>
              <a:tblPr firstRow="1" bandRow="1"/>
              <a:tblGrid>
                <a:gridCol w="6989685"/>
              </a:tblGrid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 an Understanding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Cubic Equations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497105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recognise properties of cubic equations</a:t>
                      </a:r>
                      <a:r>
                        <a:rPr kumimoji="0"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the effects of repeated factors when matching equations to graphs</a:t>
                      </a:r>
                      <a:endParaRPr kumimoji="0" lang="en-GB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cut out graphs and equations, Learners to match these.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Pen/Pencils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10-20 Minutes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7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26695"/>
            <a:ext cx="1188243" cy="124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" name="TextBox 1"/>
          <p:cNvSpPr txBox="1"/>
          <p:nvPr/>
        </p:nvSpPr>
        <p:spPr>
          <a:xfrm>
            <a:off x="709133" y="1364079"/>
            <a:ext cx="7103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aim required is to match the graphs to the equations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55" y="1772817"/>
            <a:ext cx="721782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23594" y="1988840"/>
            <a:ext cx="91210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0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087306" cy="330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1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5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01987" y="188640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01" y="1556792"/>
            <a:ext cx="7492183" cy="350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6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4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32" y="2038350"/>
            <a:ext cx="7115771" cy="324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43685" y="2204864"/>
            <a:ext cx="93602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0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7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87" y="2076076"/>
            <a:ext cx="6967647" cy="306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4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169360" cy="335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22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7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701987" y="228016"/>
            <a:ext cx="7344816" cy="662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3" y="1700808"/>
            <a:ext cx="7417469" cy="341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916832"/>
            <a:ext cx="93610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49955" y="5445224"/>
            <a:ext cx="120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CUT OUT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9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655</TotalTime>
  <Words>249</Words>
  <Application>Microsoft Office PowerPoint</Application>
  <PresentationFormat>On-screen Show (4:3)</PresentationFormat>
  <Paragraphs>104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95</cp:revision>
  <dcterms:created xsi:type="dcterms:W3CDTF">2015-01-26T16:10:38Z</dcterms:created>
  <dcterms:modified xsi:type="dcterms:W3CDTF">2015-07-16T07:42:46Z</dcterms:modified>
</cp:coreProperties>
</file>