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9" r:id="rId2"/>
    <p:sldId id="270" r:id="rId3"/>
    <p:sldId id="292" r:id="rId4"/>
    <p:sldId id="296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683"/>
    <a:srgbClr val="FFFFE7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62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76EBE-0210-4A69-8975-1F6A1B4CCE19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011C-7CB4-407C-A3B2-7CC4DD3841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88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011C-7CB4-407C-A3B2-7CC4DD3841E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52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011C-7CB4-407C-A3B2-7CC4DD3841E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5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6CF2D9-D0FF-4B00-B02F-DB608A803C01}" type="datetimeFigureOut">
              <a:rPr lang="en-GB" smtClean="0"/>
              <a:t>22/06/2015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96E225-99A7-442B-B8A7-51395A0FCE2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92897"/>
            <a:ext cx="655272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5589" y="1214754"/>
            <a:ext cx="7344816" cy="3168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4500" b="1" dirty="0" smtClean="0">
                <a:ln w="11430"/>
                <a:solidFill>
                  <a:srgbClr val="422683"/>
                </a:solidFill>
                <a:latin typeface="Arial Black" panose="020B0A04020102020204" pitchFamily="34" charset="0"/>
              </a:rPr>
              <a:t>Trigonometrical Graphs</a:t>
            </a:r>
            <a:endParaRPr lang="en-US" sz="1800" b="1" dirty="0">
              <a:ln w="11430"/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r>
              <a:rPr lang="en-US" sz="1800" b="1" dirty="0" smtClean="0">
                <a:ln w="11430"/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Algebraic Simplification</a:t>
            </a:r>
          </a:p>
          <a:p>
            <a:pPr marL="0" indent="0" algn="ctr">
              <a:buFont typeface="Wingdings 2"/>
              <a:buNone/>
            </a:pPr>
            <a:r>
              <a:rPr lang="en-US" sz="1800" b="1" dirty="0" err="1" smtClean="0">
                <a:ln w="11430"/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Petroc</a:t>
            </a:r>
            <a:endParaRPr lang="en-US" sz="1800" b="1" dirty="0" smtClean="0">
              <a:ln w="11430"/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/>
              <a:buNone/>
            </a:pPr>
            <a:r>
              <a:rPr lang="en-US" sz="1800" b="1" dirty="0" smtClean="0">
                <a:ln w="11430"/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Underwood 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695"/>
            <a:ext cx="899643" cy="77648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03" y="35496"/>
            <a:ext cx="1381760" cy="49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6021288"/>
            <a:ext cx="1305272" cy="712439"/>
          </a:xfrm>
          <a:prstGeom prst="rect">
            <a:avLst/>
          </a:prstGeom>
        </p:spPr>
      </p:pic>
      <p:pic>
        <p:nvPicPr>
          <p:cNvPr id="16" name="Picture 2" descr="http://ts4.mm.bing.net/th?id=JN.3tunBnXH8%2f7q0zEUo%2bUnlg&amp;pid=15.1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1" y="6423598"/>
            <a:ext cx="1081844" cy="3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23" y="4087710"/>
            <a:ext cx="2324354" cy="20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0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27584" y="692696"/>
            <a:ext cx="6552728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en-US" sz="4400" b="1" dirty="0" smtClean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56757"/>
              </p:ext>
            </p:extLst>
          </p:nvPr>
        </p:nvGraphicFramePr>
        <p:xfrm>
          <a:off x="1470747" y="1052736"/>
          <a:ext cx="6989685" cy="4853940"/>
        </p:xfrm>
        <a:graphic>
          <a:graphicData uri="http://schemas.openxmlformats.org/drawingml/2006/table">
            <a:tbl>
              <a:tblPr firstRow="1" bandRow="1"/>
              <a:tblGrid>
                <a:gridCol w="6989685"/>
              </a:tblGrid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Trigonometrical Graphs – Algebraic Simplification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Ø"/>
                      </a:pPr>
                      <a:r>
                        <a:rPr kumimoji="0"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support learners to develop their algebraic skills.  The resource can be used by individuals or by groups of learners and is focussed on algebraic simplification</a:t>
                      </a:r>
                      <a:endParaRPr kumimoji="0" lang="en-GB" sz="110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Ø"/>
                      </a:pPr>
                      <a:r>
                        <a:rPr kumimoji="0"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resource has been used with higher level 2 learns and also as an icebreaker at the start of level 3 programmes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Ø"/>
                      </a:pPr>
                      <a:r>
                        <a:rPr kumimoji="0" lang="en-GB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 has been more successfully used by groups of learners with an element of timed competition introduced</a:t>
                      </a:r>
                      <a:endParaRPr kumimoji="0" lang="en-GB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 &amp; Level 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PowerPoint slides, from slide 3 to 6  all the triangles to be cut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 and given to the Students, the Students then need to match the edges and form a large Hexagon.  This is a tarsia puzzle.  Can be done as ice breaker or a timed exercise 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Scissors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Pen/Pencils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pads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268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 Minutes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695"/>
            <a:ext cx="899643" cy="77648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03" y="35496"/>
            <a:ext cx="1381760" cy="49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6021288"/>
            <a:ext cx="1305272" cy="712439"/>
          </a:xfrm>
          <a:prstGeom prst="rect">
            <a:avLst/>
          </a:prstGeom>
        </p:spPr>
      </p:pic>
      <p:pic>
        <p:nvPicPr>
          <p:cNvPr id="17" name="Picture 2" descr="http://ts4.mm.bing.net/th?id=JN.3tunBnXH8%2f7q0zEUo%2bUnlg&amp;pid=15.1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1" y="6423598"/>
            <a:ext cx="1081844" cy="3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1987" y="228016"/>
            <a:ext cx="7344816" cy="6627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4500" b="1" dirty="0" smtClean="0">
                <a:ln w="11430"/>
                <a:solidFill>
                  <a:srgbClr val="422683"/>
                </a:solidFill>
                <a:latin typeface="Arial Black" panose="020B0A04020102020204" pitchFamily="34" charset="0"/>
              </a:rPr>
              <a:t>Match</a:t>
            </a:r>
          </a:p>
          <a:p>
            <a:pPr marL="0" indent="0" algn="ctr">
              <a:buFont typeface="Wingdings 2"/>
              <a:buNone/>
            </a:pPr>
            <a:r>
              <a:rPr lang="en-US" sz="45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5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5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" y="1388142"/>
            <a:ext cx="8811029" cy="20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2" y="3933056"/>
            <a:ext cx="8899829" cy="19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695"/>
            <a:ext cx="899643" cy="77648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03" y="35496"/>
            <a:ext cx="138176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6021288"/>
            <a:ext cx="1305272" cy="712439"/>
          </a:xfrm>
          <a:prstGeom prst="rect">
            <a:avLst/>
          </a:prstGeom>
        </p:spPr>
      </p:pic>
      <p:pic>
        <p:nvPicPr>
          <p:cNvPr id="14" name="Picture 2" descr="http://ts4.mm.bing.net/th?id=JN.3tunBnXH8%2f7q0zEUo%2bUnlg&amp;pid=15.1&amp;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1" y="6423598"/>
            <a:ext cx="1081844" cy="3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8281" y="3933056"/>
            <a:ext cx="45719" cy="1982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1987" y="228016"/>
            <a:ext cx="7344816" cy="66270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4500" b="1" dirty="0" smtClean="0">
                <a:ln w="11430"/>
                <a:solidFill>
                  <a:srgbClr val="422683"/>
                </a:solidFill>
                <a:latin typeface="Arial Black" panose="020B0A04020102020204" pitchFamily="34" charset="0"/>
              </a:rPr>
              <a:t>Match</a:t>
            </a:r>
          </a:p>
          <a:p>
            <a:pPr marL="0" indent="0" algn="ctr">
              <a:buFont typeface="Wingdings 2"/>
              <a:buNone/>
            </a:pPr>
            <a:r>
              <a:rPr lang="en-US" sz="45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5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5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" y="2132856"/>
            <a:ext cx="8964488" cy="20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695"/>
            <a:ext cx="899643" cy="7764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03" y="35496"/>
            <a:ext cx="1381760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6021288"/>
            <a:ext cx="1305272" cy="712439"/>
          </a:xfrm>
          <a:prstGeom prst="rect">
            <a:avLst/>
          </a:prstGeom>
        </p:spPr>
      </p:pic>
      <p:pic>
        <p:nvPicPr>
          <p:cNvPr id="13" name="Picture 2" descr="http://ts4.mm.bing.net/th?id=JN.3tunBnXH8%2f7q0zEUo%2bUnlg&amp;pid=15.1&amp;P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1" y="6423598"/>
            <a:ext cx="1081844" cy="3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92480" y="1988840"/>
            <a:ext cx="45719" cy="2222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92897"/>
            <a:ext cx="655272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6600" b="1" dirty="0">
              <a:ln w="11430"/>
              <a:solidFill>
                <a:srgbClr val="4226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996444" cy="344934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03" y="35496"/>
            <a:ext cx="1381760" cy="49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6021288"/>
            <a:ext cx="1305272" cy="712439"/>
          </a:xfrm>
          <a:prstGeom prst="rect">
            <a:avLst/>
          </a:prstGeom>
        </p:spPr>
      </p:pic>
      <p:pic>
        <p:nvPicPr>
          <p:cNvPr id="15" name="Picture 2" descr="http://ts4.mm.bing.net/th?id=JN.3tunBnXH8%2f7q0zEUo%2bUnlg&amp;pid=15.1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1" y="6423598"/>
            <a:ext cx="1081844" cy="3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4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422683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663</TotalTime>
  <Words>151</Words>
  <Application>Microsoft Office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Session</dc:title>
  <dc:creator>Jayne Olsen</dc:creator>
  <cp:lastModifiedBy>QA Resources</cp:lastModifiedBy>
  <cp:revision>97</cp:revision>
  <dcterms:created xsi:type="dcterms:W3CDTF">2015-01-26T16:10:38Z</dcterms:created>
  <dcterms:modified xsi:type="dcterms:W3CDTF">2015-06-22T11:11:47Z</dcterms:modified>
</cp:coreProperties>
</file>