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9" r:id="rId2"/>
    <p:sldId id="270" r:id="rId3"/>
    <p:sldId id="292" r:id="rId4"/>
    <p:sldId id="304" r:id="rId5"/>
    <p:sldId id="305" r:id="rId6"/>
    <p:sldId id="306" r:id="rId7"/>
    <p:sldId id="271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44" y="-6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55" y="4499992"/>
            <a:ext cx="472754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8680" y="1835697"/>
            <a:ext cx="5508612" cy="280831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Trigonometrical Graphs</a:t>
            </a:r>
          </a:p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Quadratic Factorisation</a:t>
            </a:r>
          </a:p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Dominoes</a:t>
            </a:r>
          </a:p>
          <a:p>
            <a:pPr marL="0" indent="0" algn="ctr">
              <a:buFont typeface="Wingdings 2"/>
              <a:buNone/>
            </a:pPr>
            <a:r>
              <a:rPr lang="en-US" sz="19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Stephanie Underwood </a:t>
            </a:r>
            <a:endParaRPr lang="en-US" sz="1200" b="1" dirty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Petroc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6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39988"/>
              </p:ext>
            </p:extLst>
          </p:nvPr>
        </p:nvGraphicFramePr>
        <p:xfrm>
          <a:off x="620688" y="1619672"/>
          <a:ext cx="5242264" cy="5412577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Trigonometrical Graphs 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Quadratic Factorisation - Dominoes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resource that assesses learners understanding of quadratic factorisation.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activity has been used with high Level 2 GCSE Leaners and as a recap task with Level 3 learners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 &amp; 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Dominoes – there is no end point,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students can work from both ends, providing a competitive element to completing the task . Slide 3 to 6 to cut out and give to students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Pen/Pencils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10-20 Minutes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95449" y="1613042"/>
            <a:ext cx="1677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+5x+6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308" y="1331640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endParaRPr lang="en-GB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7860" y="1334592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863333" y="3194266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(x+2) (x+3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309" y="291581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750153" y="3194266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+7x+6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01630" y="291581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878311" y="4634426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(x+6) (x+1)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62287" y="435597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517654" y="4634426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+7x+12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01630" y="435597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893289" y="6074586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(x+4) (x+3)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77265" y="579613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3599637" y="6074586"/>
            <a:ext cx="180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+8x+12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13147" y="579613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893289" y="7442738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x+6)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x+2)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7265" y="7164288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3626468" y="7442738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+8x+16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4725" y="7164288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10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95449" y="1613042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-5x+6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308" y="1331640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(x+4) (x+4)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7860" y="1334592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863333" y="3194266"/>
            <a:ext cx="20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+-3)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x-2)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309" y="291581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750153" y="3194266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-7x+12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01630" y="291581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878311" y="4634426"/>
            <a:ext cx="180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x-3)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x-4)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2287" y="435597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517654" y="4634426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-8x+16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01630" y="435597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893289" y="6074586"/>
            <a:ext cx="180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x-4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x-4)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7265" y="579613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3779764" y="6074586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-6x+9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13147" y="579613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893289" y="7442738"/>
            <a:ext cx="180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x-3)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x-3)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7265" y="7164288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3626468" y="7442738"/>
            <a:ext cx="1487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-6x+8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4725" y="7164288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9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95449" y="1613042"/>
            <a:ext cx="1497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-x-12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308" y="1331640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(x-4) (x-2)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7860" y="1334592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863333" y="3194266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x-4)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x+3)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309" y="291581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750153" y="3194266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-x-20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01630" y="291581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878311" y="4634426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x-5)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x+4)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2287" y="435597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585547" y="4634426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+4x-12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01630" y="435597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893289" y="6074586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x+6)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x-2)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7265" y="579613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3704619" y="6074586"/>
            <a:ext cx="1740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-11x-12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13147" y="579613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893289" y="7442738"/>
            <a:ext cx="2097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(x+12) (x-1)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7265" y="7164288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3831060" y="7442738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-3x-4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4725" y="7164288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93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08259" y="1613042"/>
            <a:ext cx="976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-4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308" y="1331640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(x-4) (x+3)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7860" y="1334592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863333" y="3194266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x+2)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x-2)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309" y="291581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750153" y="3194266"/>
            <a:ext cx="1752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+ 2x -8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01630" y="291581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878311" y="4634426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x+4)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x-2)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2287" y="435597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585547" y="4634426"/>
            <a:ext cx="1797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-2x -15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01630" y="435597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893289" y="6074586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(x-5)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x+3)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7265" y="579613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3704619" y="6074586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-7x-18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13147" y="5796136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893289" y="7442738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(x+9) (x+2)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7265" y="7164288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3717032" y="7442738"/>
            <a:ext cx="179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-17x-18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4725" y="7164288"/>
            <a:ext cx="2388531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6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12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831</TotalTime>
  <Words>269</Words>
  <Application>Microsoft Office PowerPoint</Application>
  <PresentationFormat>On-screen Show (4:3)</PresentationFormat>
  <Paragraphs>79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101</cp:revision>
  <dcterms:created xsi:type="dcterms:W3CDTF">2015-01-26T16:10:38Z</dcterms:created>
  <dcterms:modified xsi:type="dcterms:W3CDTF">2015-06-22T10:54:41Z</dcterms:modified>
</cp:coreProperties>
</file>